
<file path=[Content_Types].xml><?xml version="1.0" encoding="utf-8"?>
<Types xmlns="http://schemas.openxmlformats.org/package/2006/content-types">
  <Default Extension="jpeg" ContentType="image/jpeg"/>
  <Default Extension="emf" ContentType="image/x-emf"/>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3" r:id="rId3"/>
    <p:sldId id="277" r:id="rId5"/>
    <p:sldId id="261" r:id="rId6"/>
    <p:sldId id="282" r:id="rId7"/>
    <p:sldId id="311" r:id="rId8"/>
    <p:sldId id="262" r:id="rId9"/>
    <p:sldId id="312" r:id="rId10"/>
    <p:sldId id="313" r:id="rId11"/>
    <p:sldId id="266" r:id="rId12"/>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A4D8"/>
    <a:srgbClr val="88CBD5"/>
    <a:srgbClr val="FFB6B6"/>
    <a:srgbClr val="000042"/>
    <a:srgbClr val="FFF46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422" autoAdjust="0"/>
  </p:normalViewPr>
  <p:slideViewPr>
    <p:cSldViewPr snapToGrid="0" showGuides="1">
      <p:cViewPr varScale="1">
        <p:scale>
          <a:sx n="83" d="100"/>
          <a:sy n="83" d="100"/>
        </p:scale>
        <p:origin x="658" y="86"/>
      </p:cViewPr>
      <p:guideLst>
        <p:guide orient="horz" pos="2140"/>
        <p:guide pos="384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gs" Target="tags/tag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056CD-3297-4186-9699-50435E8B55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67BEF-9446-459D-8DD6-A718D948C05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本次项目包括开发与测试两个部分。最后每个人都按照分工完成了自己的工作。</a:t>
            </a:r>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整个系统分为两个部分：用户端和管理员端。对于用户，除了常规的注册、登陆、个人信息管理操作，核心功能集中在场馆预约，以及预约订单管理部分。对于管理员，主要的功能在于管理场地，审核用户提交的预约订单。除此之外还有发布新闻、留言审核的操作。下面通过录屏向大家展示一下成果。</a:t>
            </a:r>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测试思想：测试驱动开发，在测试的辅助下来实现功能，然后再次通过测试来重构代码。单元测试里</a:t>
            </a:r>
            <a:r>
              <a:rPr lang="zh-CN" altLang="en-US" dirty="0">
                <a:sym typeface="+mn-ea"/>
              </a:rPr>
              <a:t>还进行了部分重要的异常测试。</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2367BEF-9446-459D-8DD6-A718D948C05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测试过程中</a:t>
            </a:r>
            <a:r>
              <a:rPr lang="zh-CN" altLang="en-US" dirty="0"/>
              <a:t>除了比较常见的</a:t>
            </a:r>
            <a:r>
              <a:rPr lang="zh-CN" altLang="en-US" dirty="0"/>
              <a:t>的空指针问题</a:t>
            </a:r>
            <a:endParaRPr lang="zh-CN" altLang="en-US" dirty="0"/>
          </a:p>
          <a:p>
            <a:r>
              <a:rPr lang="zh-CN" altLang="en-US" dirty="0"/>
              <a:t>还遇到了</a:t>
            </a:r>
            <a:r>
              <a:rPr lang="en-US" altLang="zh-CN" dirty="0"/>
              <a:t>1</a:t>
            </a:r>
            <a:r>
              <a:rPr lang="zh-CN" altLang="en-US" dirty="0"/>
              <a:t>、</a:t>
            </a:r>
            <a:r>
              <a:rPr lang="en-US" altLang="zh-CN" dirty="0"/>
              <a:t>bean</a:t>
            </a:r>
            <a:r>
              <a:rPr lang="zh-CN" altLang="en-US" dirty="0"/>
              <a:t>注入失败问题：最开始用的是最常见的</a:t>
            </a:r>
            <a:r>
              <a:rPr lang="en-US" altLang="zh-CN" dirty="0" err="1"/>
              <a:t>springboottest</a:t>
            </a:r>
            <a:r>
              <a:rPr lang="zh-CN" altLang="en-US" dirty="0"/>
              <a:t>注解来标示测试类，但是出现了</a:t>
            </a:r>
            <a:r>
              <a:rPr lang="en-US" altLang="zh-CN" dirty="0"/>
              <a:t>bean</a:t>
            </a:r>
            <a:r>
              <a:rPr lang="zh-CN" altLang="en-US" dirty="0"/>
              <a:t>注入失败的问题后期还出现找不到</a:t>
            </a:r>
            <a:r>
              <a:rPr lang="en-US" altLang="zh-CN" dirty="0"/>
              <a:t>controller</a:t>
            </a:r>
            <a:r>
              <a:rPr lang="zh-CN" altLang="en-US" dirty="0"/>
              <a:t>类的问题，所以改变了</a:t>
            </a:r>
            <a:r>
              <a:rPr lang="en-US" altLang="zh-CN" dirty="0"/>
              <a:t>mock</a:t>
            </a:r>
            <a:r>
              <a:rPr lang="zh-CN" altLang="en-US" dirty="0"/>
              <a:t>注入的方式，也不用</a:t>
            </a:r>
            <a:r>
              <a:rPr lang="en-US" altLang="zh-CN" dirty="0" err="1"/>
              <a:t>mockbean</a:t>
            </a:r>
            <a:r>
              <a:rPr lang="zh-CN" altLang="en-US" dirty="0"/>
              <a:t>。并且在每个</a:t>
            </a:r>
            <a:r>
              <a:rPr lang="en-US" altLang="zh-CN" dirty="0"/>
              <a:t>test</a:t>
            </a:r>
            <a:r>
              <a:rPr lang="zh-CN" altLang="en-US" dirty="0"/>
              <a:t>开始前进行初始化，对接口进行</a:t>
            </a:r>
            <a:r>
              <a:rPr lang="en-US" altLang="zh-CN" dirty="0"/>
              <a:t>mock</a:t>
            </a:r>
            <a:r>
              <a:rPr lang="zh-CN" altLang="en-US" dirty="0"/>
              <a:t>，并对</a:t>
            </a:r>
            <a:r>
              <a:rPr lang="en-US" altLang="zh-CN" dirty="0"/>
              <a:t>mockMVC</a:t>
            </a:r>
            <a:r>
              <a:rPr lang="zh-CN" altLang="en-US" dirty="0"/>
              <a:t>进行</a:t>
            </a:r>
            <a:r>
              <a:rPr lang="en-US" altLang="zh-CN" dirty="0"/>
              <a:t>build</a:t>
            </a:r>
            <a:endParaRPr lang="en-US" altLang="zh-CN" dirty="0"/>
          </a:p>
          <a:p>
            <a:r>
              <a:rPr lang="en-US" altLang="zh-CN" dirty="0"/>
              <a:t>2</a:t>
            </a:r>
            <a:r>
              <a:rPr lang="zh-CN" altLang="en-US" dirty="0"/>
              <a:t>、打桩语句参数问题：在打桩的时候，如果有传递的参数，则</a:t>
            </a:r>
            <a:r>
              <a:rPr lang="zh-CN" altLang="en-US" dirty="0"/>
              <a:t>必须为调用时的同一个对象或者相同值，如果传入的参数是一个对象，那么需要对这个对象进行打桩，再打桩这个方法。</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2367BEF-9446-459D-8DD6-A718D948C05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测试思想：关注主要功能的</a:t>
            </a:r>
            <a:r>
              <a:rPr lang="zh-CN" altLang="en-US" u="heavy">
                <a:sym typeface="+mn-ea"/>
              </a:rPr>
              <a:t>实现与否。</a:t>
            </a:r>
            <a:endParaRPr lang="zh-CN" altLang="en-US" u="heavy">
              <a:sym typeface="+mn-ea"/>
            </a:endParaRPr>
          </a:p>
          <a:p>
            <a:r>
              <a:rPr lang="zh-CN" altLang="en-US" u="heavy">
                <a:sym typeface="+mn-ea"/>
              </a:rPr>
              <a:t>包括手工测试和自动化测试两个部分。这里我们展示了手工测试的被测功能列表，每一个被测功能都对应一个表单。</a:t>
            </a:r>
            <a:endParaRPr lang="zh-CN" altLang="en-US" u="heavy">
              <a:sym typeface="+mn-ea"/>
            </a:endParaRPr>
          </a:p>
          <a:p>
            <a:r>
              <a:rPr lang="zh-CN" altLang="en-US" u="heavy">
                <a:sym typeface="+mn-ea"/>
              </a:rPr>
              <a:t>在自动测试部分，</a:t>
            </a:r>
            <a:r>
              <a:rPr lang="zh-CN" altLang="en-US">
                <a:sym typeface="+mn-ea"/>
              </a:rPr>
              <a:t>存在问题：在生成脚本时，发现由于本机的</a:t>
            </a:r>
            <a:r>
              <a:rPr lang="en-US" altLang="zh-CN">
                <a:sym typeface="+mn-ea"/>
              </a:rPr>
              <a:t>google chrome</a:t>
            </a:r>
            <a:r>
              <a:rPr lang="zh-CN" altLang="en-US">
                <a:sym typeface="+mn-ea"/>
              </a:rPr>
              <a:t>的版本过高，还没有对应版本的</a:t>
            </a:r>
            <a:r>
              <a:rPr lang="en-US" altLang="zh-CN">
                <a:sym typeface="+mn-ea"/>
              </a:rPr>
              <a:t>chromedriver</a:t>
            </a:r>
            <a:r>
              <a:rPr lang="zh-CN" altLang="en-US">
                <a:sym typeface="+mn-ea"/>
              </a:rPr>
              <a:t>，导致运行错误。最后换用的</a:t>
            </a:r>
            <a:r>
              <a:rPr lang="en-US" altLang="zh-CN">
                <a:sym typeface="+mn-ea"/>
              </a:rPr>
              <a:t>FireFox</a:t>
            </a:r>
            <a:r>
              <a:rPr lang="zh-CN" altLang="en-US">
                <a:sym typeface="+mn-ea"/>
              </a:rPr>
              <a:t>进行相关测试。</a:t>
            </a:r>
            <a:endParaRPr lang="zh-CN" altLang="en-US"/>
          </a:p>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独立场景测试和混合场景测试是根据性能测试计划中所制定的独立与混合测试场景，根据</a:t>
            </a:r>
            <a:r>
              <a:rPr lang="zh-CN" altLang="en-US" dirty="0">
                <a:sym typeface="+mn-ea"/>
              </a:rPr>
              <a:t>操作在系统中出现的频率不同</a:t>
            </a:r>
            <a:r>
              <a:rPr lang="zh-CN" altLang="en-US" dirty="0">
                <a:sym typeface="+mn-ea"/>
              </a:rPr>
              <a:t>采取逐渐加压的方式。通过设置相应权重，来控制其访问的并发数量。除了采用独立和混合测试，还采用了峰值测试，同样</a:t>
            </a:r>
            <a:r>
              <a:rPr lang="zh-CN" altLang="en-US" dirty="0">
                <a:sym typeface="+mn-ea"/>
              </a:rPr>
              <a:t>采取逐渐加压的方式，主要针对提交预约信息</a:t>
            </a:r>
            <a:r>
              <a:rPr lang="zh-CN" altLang="en-US" dirty="0">
                <a:sym typeface="+mn-ea"/>
              </a:rPr>
              <a:t>这一核心功能进行了峰值测试，对系统性能有更加全面的认识。</a:t>
            </a:r>
            <a:endParaRPr lang="zh-CN" altLang="en-US" dirty="0"/>
          </a:p>
          <a:p>
            <a:r>
              <a:rPr lang="zh-CN" altLang="en-US" dirty="0"/>
              <a:t>上图展示了性能测试总体的一个情况。整体的情况还是达到了预期的要求，基本符合目前的业务需求。</a:t>
            </a:r>
            <a:endParaRPr lang="zh-CN" altLang="en-US" dirty="0">
              <a:sym typeface="+mn-ea"/>
            </a:endParaRPr>
          </a:p>
          <a:p>
            <a:r>
              <a:rPr lang="zh-CN" altLang="en-US" dirty="0">
                <a:sym typeface="+mn-ea"/>
              </a:rPr>
              <a:t>遇到的问题：在进行峰值场景测试时，由于网络不稳定，出现了多次断网的情况，并且由于我们的系统是部署在服务器上的，而我们的服务器是</a:t>
            </a:r>
            <a:r>
              <a:rPr lang="en-US" altLang="zh-CN" dirty="0">
                <a:sym typeface="+mn-ea"/>
              </a:rPr>
              <a:t>9.9</a:t>
            </a:r>
            <a:r>
              <a:rPr lang="zh-CN" altLang="en-US" dirty="0">
                <a:sym typeface="+mn-ea"/>
              </a:rPr>
              <a:t>一个月的学生用的云服务器，所以性能不是很高，影响了测试进度。同时</a:t>
            </a:r>
            <a:r>
              <a:rPr lang="zh-CN" altLang="en-US" dirty="0">
                <a:sym typeface="+mn-ea"/>
              </a:rPr>
              <a:t>发现页面响应时间有时候比较长，原因是页面加载资源过多。</a:t>
            </a:r>
            <a:endParaRPr lang="zh-CN" altLang="en-US" dirty="0">
              <a:sym typeface="+mn-ea"/>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2367BEF-9446-459D-8DD6-A718D948C05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项目总体来说还算顺利。首先得益于良好的分工与协作。在项目开始初期，各自都有了明确的分工。但也没有每个人闷头只干自己的任务，而是相互配合互相帮助。正如之前老师在论坛里发布的话题，测试与开发欢喜冤家，其实谁都离不开谁，如果要想有一个比较满意的结果，</a:t>
            </a:r>
            <a:r>
              <a:rPr lang="zh-CN" altLang="en-US" dirty="0"/>
              <a:t>必须要相互配合。</a:t>
            </a:r>
            <a:endParaRPr lang="zh-CN" altLang="en-US" dirty="0"/>
          </a:p>
          <a:p>
            <a:r>
              <a:rPr lang="zh-CN" altLang="en-US" dirty="0"/>
              <a:t>其次是理论与实践。一些理论知识可能学起来一听就懂，但是实际操作的过程中有时候会不知道如何下手。</a:t>
            </a:r>
            <a:r>
              <a:rPr lang="zh-CN" altLang="en-US" dirty="0"/>
              <a:t>在项目完成的过程中我们会发现遇到了很多至少在课堂上是学习不到的问题，需要我们自己想办法去解决。所以要想把在课堂上的理论知识转换为自己所有，还是要</a:t>
            </a:r>
            <a:r>
              <a:rPr lang="zh-CN" altLang="en-US" dirty="0"/>
              <a:t>动手实践。</a:t>
            </a:r>
            <a:endParaRPr lang="zh-CN" altLang="en-US" dirty="0"/>
          </a:p>
          <a:p>
            <a:r>
              <a:rPr lang="zh-CN" altLang="en-US" dirty="0"/>
              <a:t>以上是我们小组整个项目的成果展示，谢谢大家！</a:t>
            </a:r>
            <a:endParaRPr lang="zh-CN" altLang="en-US" dirty="0"/>
          </a:p>
        </p:txBody>
      </p:sp>
      <p:sp>
        <p:nvSpPr>
          <p:cNvPr id="4" name="灯片编号占位符 3"/>
          <p:cNvSpPr>
            <a:spLocks noGrp="1"/>
          </p:cNvSpPr>
          <p:nvPr>
            <p:ph type="sldNum" sz="quarter" idx="10"/>
          </p:nvPr>
        </p:nvSpPr>
        <p:spPr/>
        <p:txBody>
          <a:bodyPr/>
          <a:lstStyle/>
          <a:p>
            <a:fld id="{62367BEF-9446-459D-8DD6-A718D948C05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1288633" y="1932348"/>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1288633" y="4247529"/>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447776" y="1931023"/>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447775" y="4248854"/>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822097" y="2007424"/>
            <a:ext cx="3880812" cy="1947802"/>
          </a:xfrm>
          <a:custGeom>
            <a:avLst/>
            <a:gdLst>
              <a:gd name="connsiteX0" fmla="*/ 172867 w 3880812"/>
              <a:gd name="connsiteY0" fmla="*/ 0 h 1947802"/>
              <a:gd name="connsiteX1" fmla="*/ 3707945 w 3880812"/>
              <a:gd name="connsiteY1" fmla="*/ 0 h 1947802"/>
              <a:gd name="connsiteX2" fmla="*/ 3880812 w 3880812"/>
              <a:gd name="connsiteY2" fmla="*/ 172867 h 1947802"/>
              <a:gd name="connsiteX3" fmla="*/ 3880812 w 3880812"/>
              <a:gd name="connsiteY3" fmla="*/ 1774935 h 1947802"/>
              <a:gd name="connsiteX4" fmla="*/ 3707945 w 3880812"/>
              <a:gd name="connsiteY4" fmla="*/ 1947802 h 1947802"/>
              <a:gd name="connsiteX5" fmla="*/ 172867 w 3880812"/>
              <a:gd name="connsiteY5" fmla="*/ 1947802 h 1947802"/>
              <a:gd name="connsiteX6" fmla="*/ 0 w 3880812"/>
              <a:gd name="connsiteY6" fmla="*/ 1774935 h 1947802"/>
              <a:gd name="connsiteX7" fmla="*/ 0 w 3880812"/>
              <a:gd name="connsiteY7" fmla="*/ 172867 h 1947802"/>
              <a:gd name="connsiteX8" fmla="*/ 172867 w 3880812"/>
              <a:gd name="connsiteY8" fmla="*/ 0 h 19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0812" h="1947802">
                <a:moveTo>
                  <a:pt x="172867" y="0"/>
                </a:moveTo>
                <a:lnTo>
                  <a:pt x="3707945" y="0"/>
                </a:lnTo>
                <a:cubicBezTo>
                  <a:pt x="3803417" y="0"/>
                  <a:pt x="3880812" y="77395"/>
                  <a:pt x="3880812" y="172867"/>
                </a:cubicBezTo>
                <a:lnTo>
                  <a:pt x="3880812" y="1774935"/>
                </a:lnTo>
                <a:cubicBezTo>
                  <a:pt x="3880812" y="1870407"/>
                  <a:pt x="3803417" y="1947802"/>
                  <a:pt x="3707945" y="1947802"/>
                </a:cubicBezTo>
                <a:lnTo>
                  <a:pt x="172867" y="1947802"/>
                </a:lnTo>
                <a:cubicBezTo>
                  <a:pt x="77395" y="1947802"/>
                  <a:pt x="0" y="1870407"/>
                  <a:pt x="0" y="1774935"/>
                </a:cubicBezTo>
                <a:lnTo>
                  <a:pt x="0" y="172867"/>
                </a:lnTo>
                <a:cubicBezTo>
                  <a:pt x="0" y="77395"/>
                  <a:pt x="77395" y="0"/>
                  <a:pt x="172867" y="0"/>
                </a:cubicBez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6508397" y="2007424"/>
            <a:ext cx="3880812" cy="1947802"/>
          </a:xfrm>
          <a:custGeom>
            <a:avLst/>
            <a:gdLst>
              <a:gd name="connsiteX0" fmla="*/ 172867 w 3880812"/>
              <a:gd name="connsiteY0" fmla="*/ 0 h 1947802"/>
              <a:gd name="connsiteX1" fmla="*/ 3707945 w 3880812"/>
              <a:gd name="connsiteY1" fmla="*/ 0 h 1947802"/>
              <a:gd name="connsiteX2" fmla="*/ 3880812 w 3880812"/>
              <a:gd name="connsiteY2" fmla="*/ 172867 h 1947802"/>
              <a:gd name="connsiteX3" fmla="*/ 3880812 w 3880812"/>
              <a:gd name="connsiteY3" fmla="*/ 1774935 h 1947802"/>
              <a:gd name="connsiteX4" fmla="*/ 3707945 w 3880812"/>
              <a:gd name="connsiteY4" fmla="*/ 1947802 h 1947802"/>
              <a:gd name="connsiteX5" fmla="*/ 172867 w 3880812"/>
              <a:gd name="connsiteY5" fmla="*/ 1947802 h 1947802"/>
              <a:gd name="connsiteX6" fmla="*/ 0 w 3880812"/>
              <a:gd name="connsiteY6" fmla="*/ 1774935 h 1947802"/>
              <a:gd name="connsiteX7" fmla="*/ 0 w 3880812"/>
              <a:gd name="connsiteY7" fmla="*/ 172867 h 1947802"/>
              <a:gd name="connsiteX8" fmla="*/ 172867 w 3880812"/>
              <a:gd name="connsiteY8" fmla="*/ 0 h 19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0812" h="1947802">
                <a:moveTo>
                  <a:pt x="172867" y="0"/>
                </a:moveTo>
                <a:lnTo>
                  <a:pt x="3707945" y="0"/>
                </a:lnTo>
                <a:cubicBezTo>
                  <a:pt x="3803417" y="0"/>
                  <a:pt x="3880812" y="77395"/>
                  <a:pt x="3880812" y="172867"/>
                </a:cubicBezTo>
                <a:lnTo>
                  <a:pt x="3880812" y="1774935"/>
                </a:lnTo>
                <a:cubicBezTo>
                  <a:pt x="3880812" y="1870407"/>
                  <a:pt x="3803417" y="1947802"/>
                  <a:pt x="3707945" y="1947802"/>
                </a:cubicBezTo>
                <a:lnTo>
                  <a:pt x="172867" y="1947802"/>
                </a:lnTo>
                <a:cubicBezTo>
                  <a:pt x="77395" y="1947802"/>
                  <a:pt x="0" y="1870407"/>
                  <a:pt x="0" y="1774935"/>
                </a:cubicBezTo>
                <a:lnTo>
                  <a:pt x="0" y="172867"/>
                </a:lnTo>
                <a:cubicBezTo>
                  <a:pt x="0" y="77395"/>
                  <a:pt x="77395" y="0"/>
                  <a:pt x="172867" y="0"/>
                </a:cubicBez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937944" y="2057401"/>
            <a:ext cx="1658612" cy="1658608"/>
          </a:xfrm>
          <a:custGeom>
            <a:avLst/>
            <a:gdLst>
              <a:gd name="connsiteX0" fmla="*/ 829306 w 1658612"/>
              <a:gd name="connsiteY0" fmla="*/ 0 h 1658608"/>
              <a:gd name="connsiteX1" fmla="*/ 1658612 w 1658612"/>
              <a:gd name="connsiteY1" fmla="*/ 829304 h 1658608"/>
              <a:gd name="connsiteX2" fmla="*/ 829306 w 1658612"/>
              <a:gd name="connsiteY2" fmla="*/ 1658608 h 1658608"/>
              <a:gd name="connsiteX3" fmla="*/ 0 w 1658612"/>
              <a:gd name="connsiteY3" fmla="*/ 829304 h 1658608"/>
              <a:gd name="connsiteX4" fmla="*/ 829306 w 1658612"/>
              <a:gd name="connsiteY4" fmla="*/ 0 h 16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12" h="1658608">
                <a:moveTo>
                  <a:pt x="829306" y="0"/>
                </a:moveTo>
                <a:cubicBezTo>
                  <a:pt x="1287319" y="0"/>
                  <a:pt x="1658612" y="371292"/>
                  <a:pt x="1658612" y="829304"/>
                </a:cubicBezTo>
                <a:cubicBezTo>
                  <a:pt x="1658612" y="1287316"/>
                  <a:pt x="1287319" y="1658608"/>
                  <a:pt x="829306" y="1658608"/>
                </a:cubicBezTo>
                <a:cubicBezTo>
                  <a:pt x="371293" y="1658608"/>
                  <a:pt x="0" y="1287316"/>
                  <a:pt x="0" y="829304"/>
                </a:cubicBezTo>
                <a:cubicBezTo>
                  <a:pt x="0" y="371292"/>
                  <a:pt x="371293" y="0"/>
                  <a:pt x="829306"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267281" y="2057401"/>
            <a:ext cx="1658612" cy="1658608"/>
          </a:xfrm>
          <a:custGeom>
            <a:avLst/>
            <a:gdLst>
              <a:gd name="connsiteX0" fmla="*/ 829306 w 1658612"/>
              <a:gd name="connsiteY0" fmla="*/ 0 h 1658608"/>
              <a:gd name="connsiteX1" fmla="*/ 1658612 w 1658612"/>
              <a:gd name="connsiteY1" fmla="*/ 829304 h 1658608"/>
              <a:gd name="connsiteX2" fmla="*/ 829306 w 1658612"/>
              <a:gd name="connsiteY2" fmla="*/ 1658608 h 1658608"/>
              <a:gd name="connsiteX3" fmla="*/ 0 w 1658612"/>
              <a:gd name="connsiteY3" fmla="*/ 829304 h 1658608"/>
              <a:gd name="connsiteX4" fmla="*/ 829306 w 1658612"/>
              <a:gd name="connsiteY4" fmla="*/ 0 h 16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12" h="1658608">
                <a:moveTo>
                  <a:pt x="829306" y="0"/>
                </a:moveTo>
                <a:cubicBezTo>
                  <a:pt x="1287319" y="0"/>
                  <a:pt x="1658612" y="371292"/>
                  <a:pt x="1658612" y="829304"/>
                </a:cubicBezTo>
                <a:cubicBezTo>
                  <a:pt x="1658612" y="1287316"/>
                  <a:pt x="1287319" y="1658608"/>
                  <a:pt x="829306" y="1658608"/>
                </a:cubicBezTo>
                <a:cubicBezTo>
                  <a:pt x="371293" y="1658608"/>
                  <a:pt x="0" y="1287316"/>
                  <a:pt x="0" y="829304"/>
                </a:cubicBezTo>
                <a:cubicBezTo>
                  <a:pt x="0" y="371292"/>
                  <a:pt x="371293" y="0"/>
                  <a:pt x="829306"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585090" y="2057401"/>
            <a:ext cx="1658612" cy="1658608"/>
          </a:xfrm>
          <a:custGeom>
            <a:avLst/>
            <a:gdLst>
              <a:gd name="connsiteX0" fmla="*/ 829306 w 1658612"/>
              <a:gd name="connsiteY0" fmla="*/ 0 h 1658608"/>
              <a:gd name="connsiteX1" fmla="*/ 1658612 w 1658612"/>
              <a:gd name="connsiteY1" fmla="*/ 829304 h 1658608"/>
              <a:gd name="connsiteX2" fmla="*/ 829306 w 1658612"/>
              <a:gd name="connsiteY2" fmla="*/ 1658608 h 1658608"/>
              <a:gd name="connsiteX3" fmla="*/ 0 w 1658612"/>
              <a:gd name="connsiteY3" fmla="*/ 829304 h 1658608"/>
              <a:gd name="connsiteX4" fmla="*/ 829306 w 1658612"/>
              <a:gd name="connsiteY4" fmla="*/ 0 h 16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12" h="1658608">
                <a:moveTo>
                  <a:pt x="829306" y="0"/>
                </a:moveTo>
                <a:cubicBezTo>
                  <a:pt x="1287319" y="0"/>
                  <a:pt x="1658612" y="371292"/>
                  <a:pt x="1658612" y="829304"/>
                </a:cubicBezTo>
                <a:cubicBezTo>
                  <a:pt x="1658612" y="1287316"/>
                  <a:pt x="1287319" y="1658608"/>
                  <a:pt x="829306" y="1658608"/>
                </a:cubicBezTo>
                <a:cubicBezTo>
                  <a:pt x="371293" y="1658608"/>
                  <a:pt x="0" y="1287316"/>
                  <a:pt x="0" y="829304"/>
                </a:cubicBezTo>
                <a:cubicBezTo>
                  <a:pt x="0" y="371292"/>
                  <a:pt x="371293" y="0"/>
                  <a:pt x="829306" y="0"/>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emf"/></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95940" y="2765956"/>
            <a:ext cx="7195294" cy="82994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0042"/>
                </a:solidFill>
                <a:effectLst/>
                <a:uLnTx/>
                <a:uFillTx/>
                <a:latin typeface="汉仪小麦体简" panose="00020600040101010101" pitchFamily="18" charset="-122"/>
                <a:ea typeface="汉仪小麦体简" panose="00020600040101010101" pitchFamily="18" charset="-122"/>
                <a:cs typeface="+mn-cs"/>
              </a:rPr>
              <a:t>MeetHere</a:t>
            </a:r>
            <a:r>
              <a:rPr kumimoji="0" lang="zh-CN" altLang="en-US" sz="4800" b="0" i="0" u="none" strike="noStrike" kern="1200" cap="none" spc="0" normalizeH="0" baseline="0" noProof="0" dirty="0">
                <a:ln>
                  <a:noFill/>
                </a:ln>
                <a:solidFill>
                  <a:srgbClr val="000042"/>
                </a:solidFill>
                <a:effectLst/>
                <a:uLnTx/>
                <a:uFillTx/>
                <a:latin typeface="汉仪小麦体简" panose="00020600040101010101" pitchFamily="18" charset="-122"/>
                <a:ea typeface="汉仪小麦体简" panose="00020600040101010101" pitchFamily="18" charset="-122"/>
                <a:cs typeface="+mn-cs"/>
              </a:rPr>
              <a:t>场馆预约系统</a:t>
            </a:r>
            <a:endParaRPr kumimoji="0" lang="zh-CN" altLang="en-US" sz="4800" b="0" i="0" u="none" strike="noStrike" kern="1200" cap="none" spc="0" normalizeH="0" baseline="0" noProof="0" dirty="0">
              <a:ln>
                <a:noFill/>
              </a:ln>
              <a:solidFill>
                <a:srgbClr val="000042"/>
              </a:solidFill>
              <a:effectLst/>
              <a:uLnTx/>
              <a:uFillTx/>
              <a:latin typeface="汉仪小麦体简" panose="00020600040101010101" pitchFamily="18" charset="-122"/>
              <a:ea typeface="汉仪小麦体简" panose="00020600040101010101" pitchFamily="18" charset="-122"/>
              <a:cs typeface="+mn-cs"/>
            </a:endParaRPr>
          </a:p>
        </p:txBody>
      </p:sp>
      <p:pic>
        <p:nvPicPr>
          <p:cNvPr id="4" name="图片 3"/>
          <p:cNvPicPr>
            <a:picLocks noChangeAspect="1"/>
          </p:cNvPicPr>
          <p:nvPr/>
        </p:nvPicPr>
        <p:blipFill>
          <a:blip r:embed="rId1"/>
          <a:stretch>
            <a:fillRect/>
          </a:stretch>
        </p:blipFill>
        <p:spPr>
          <a:xfrm>
            <a:off x="972685" y="1699031"/>
            <a:ext cx="4361310" cy="5173483"/>
          </a:xfrm>
          <a:prstGeom prst="rect">
            <a:avLst/>
          </a:prstGeom>
        </p:spPr>
      </p:pic>
      <p:sp>
        <p:nvSpPr>
          <p:cNvPr id="5" name="任意多边形 4"/>
          <p:cNvSpPr/>
          <p:nvPr/>
        </p:nvSpPr>
        <p:spPr>
          <a:xfrm>
            <a:off x="6025243" y="3595886"/>
            <a:ext cx="5119908" cy="181654"/>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 name="connsiteX0-1" fmla="*/ 0 w 4830618"/>
              <a:gd name="connsiteY0-2" fmla="*/ 295563 h 481886"/>
              <a:gd name="connsiteX1-3" fmla="*/ 2650836 w 4830618"/>
              <a:gd name="connsiteY1-4" fmla="*/ 471054 h 481886"/>
              <a:gd name="connsiteX2-5" fmla="*/ 3398982 w 4830618"/>
              <a:gd name="connsiteY2-6" fmla="*/ 0 h 481886"/>
              <a:gd name="connsiteX3-7" fmla="*/ 3574473 w 4830618"/>
              <a:gd name="connsiteY3-8" fmla="*/ 387927 h 481886"/>
              <a:gd name="connsiteX4-9" fmla="*/ 4830618 w 4830618"/>
              <a:gd name="connsiteY4-10" fmla="*/ 221672 h 481886"/>
              <a:gd name="connsiteX0-11" fmla="*/ 0 w 4830618"/>
              <a:gd name="connsiteY0-12" fmla="*/ 73891 h 251955"/>
              <a:gd name="connsiteX1-13" fmla="*/ 2650836 w 4830618"/>
              <a:gd name="connsiteY1-14" fmla="*/ 249382 h 251955"/>
              <a:gd name="connsiteX2-15" fmla="*/ 3574473 w 4830618"/>
              <a:gd name="connsiteY2-16" fmla="*/ 166255 h 251955"/>
              <a:gd name="connsiteX3-17" fmla="*/ 4830618 w 4830618"/>
              <a:gd name="connsiteY3-18" fmla="*/ 0 h 251955"/>
              <a:gd name="connsiteX0-19" fmla="*/ 0 w 4830618"/>
              <a:gd name="connsiteY0-20" fmla="*/ 73891 h 249424"/>
              <a:gd name="connsiteX1-21" fmla="*/ 1581678 w 4830618"/>
              <a:gd name="connsiteY1-22" fmla="*/ 176014 h 249424"/>
              <a:gd name="connsiteX2-23" fmla="*/ 2650836 w 4830618"/>
              <a:gd name="connsiteY2-24" fmla="*/ 249382 h 249424"/>
              <a:gd name="connsiteX3-25" fmla="*/ 3574473 w 4830618"/>
              <a:gd name="connsiteY3-26" fmla="*/ 166255 h 249424"/>
              <a:gd name="connsiteX4-27" fmla="*/ 4830618 w 4830618"/>
              <a:gd name="connsiteY4-28" fmla="*/ 0 h 249424"/>
              <a:gd name="connsiteX0-29" fmla="*/ 0 w 4830618"/>
              <a:gd name="connsiteY0-30" fmla="*/ 73891 h 181654"/>
              <a:gd name="connsiteX1-31" fmla="*/ 1581678 w 4830618"/>
              <a:gd name="connsiteY1-32" fmla="*/ 176014 h 181654"/>
              <a:gd name="connsiteX2-33" fmla="*/ 2650836 w 4830618"/>
              <a:gd name="connsiteY2-34" fmla="*/ 109682 h 181654"/>
              <a:gd name="connsiteX3-35" fmla="*/ 3574473 w 4830618"/>
              <a:gd name="connsiteY3-36" fmla="*/ 166255 h 181654"/>
              <a:gd name="connsiteX4-37" fmla="*/ 4830618 w 4830618"/>
              <a:gd name="connsiteY4-38" fmla="*/ 0 h 1816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30618" h="181654">
                <a:moveTo>
                  <a:pt x="0" y="73891"/>
                </a:moveTo>
                <a:lnTo>
                  <a:pt x="1581678" y="176014"/>
                </a:lnTo>
                <a:cubicBezTo>
                  <a:pt x="2023484" y="205263"/>
                  <a:pt x="2318704" y="111308"/>
                  <a:pt x="2650836" y="109682"/>
                </a:cubicBezTo>
                <a:cubicBezTo>
                  <a:pt x="2982968" y="108056"/>
                  <a:pt x="3211176" y="207819"/>
                  <a:pt x="3574473" y="166255"/>
                </a:cubicBezTo>
                <a:cubicBezTo>
                  <a:pt x="3813079" y="203200"/>
                  <a:pt x="4321848" y="101600"/>
                  <a:pt x="4830618" y="0"/>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6" name="几米 - 拥有Masbfca (广告配乐完整版)">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711200" y="-711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3"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000281" y="1703511"/>
            <a:ext cx="3212014" cy="4277707"/>
          </a:xfrm>
          <a:prstGeom prst="rect">
            <a:avLst/>
          </a:prstGeom>
        </p:spPr>
      </p:pic>
      <p:grpSp>
        <p:nvGrpSpPr>
          <p:cNvPr id="33" name="组合 32"/>
          <p:cNvGrpSpPr/>
          <p:nvPr/>
        </p:nvGrpSpPr>
        <p:grpSpPr>
          <a:xfrm>
            <a:off x="1153354" y="1572860"/>
            <a:ext cx="4986188" cy="745704"/>
            <a:chOff x="1109812" y="1645431"/>
            <a:chExt cx="5727300" cy="856540"/>
          </a:xfrm>
        </p:grpSpPr>
        <p:grpSp>
          <p:nvGrpSpPr>
            <p:cNvPr id="30" name="组合 29"/>
            <p:cNvGrpSpPr/>
            <p:nvPr/>
          </p:nvGrpSpPr>
          <p:grpSpPr>
            <a:xfrm>
              <a:off x="2194000" y="1645431"/>
              <a:ext cx="4643112" cy="841970"/>
              <a:chOff x="2194000" y="1822795"/>
              <a:chExt cx="4643112" cy="841970"/>
            </a:xfrm>
          </p:grpSpPr>
          <p:sp>
            <p:nvSpPr>
              <p:cNvPr id="28" name="矩形 27"/>
              <p:cNvSpPr/>
              <p:nvPr/>
            </p:nvSpPr>
            <p:spPr>
              <a:xfrm>
                <a:off x="2194002" y="1822795"/>
                <a:ext cx="3630142" cy="69801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rPr>
                  <a:t>小组成员介绍</a:t>
                </a:r>
                <a:endPar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endParaRPr>
              </a:p>
            </p:txBody>
          </p:sp>
          <p:sp>
            <p:nvSpPr>
              <p:cNvPr id="29" name="文本框 28"/>
              <p:cNvSpPr txBox="1"/>
              <p:nvPr/>
            </p:nvSpPr>
            <p:spPr>
              <a:xfrm>
                <a:off x="2194000" y="2357200"/>
                <a:ext cx="4643112" cy="307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print the presentation and make</a:t>
                </a:r>
                <a:r>
                  <a:rPr kumimoji="0" lang="en-US" altLang="zh-CN" sz="1000" b="0" i="0" u="none" strike="noStrike" kern="1200" cap="none" spc="0" normalizeH="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a:t>
                </a:r>
                <a:r>
                  <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film be used in a wider field</a:t>
                </a:r>
                <a:endPar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grpSp>
        <p:grpSp>
          <p:nvGrpSpPr>
            <p:cNvPr id="32" name="组合 31"/>
            <p:cNvGrpSpPr/>
            <p:nvPr/>
          </p:nvGrpSpPr>
          <p:grpSpPr>
            <a:xfrm>
              <a:off x="1109812" y="1703511"/>
              <a:ext cx="1084188" cy="798460"/>
              <a:chOff x="1109812" y="1703511"/>
              <a:chExt cx="1084188" cy="798460"/>
            </a:xfrm>
          </p:grpSpPr>
          <p:grpSp>
            <p:nvGrpSpPr>
              <p:cNvPr id="3" name="그룹 58"/>
              <p:cNvGrpSpPr/>
              <p:nvPr/>
            </p:nvGrpSpPr>
            <p:grpSpPr>
              <a:xfrm>
                <a:off x="1242786" y="1703511"/>
                <a:ext cx="789213" cy="798460"/>
                <a:chOff x="881063" y="1844675"/>
                <a:chExt cx="2709862" cy="2741613"/>
              </a:xfrm>
              <a:solidFill>
                <a:schemeClr val="tx1"/>
              </a:solidFill>
            </p:grpSpPr>
            <p:sp>
              <p:nvSpPr>
                <p:cNvPr id="4" name="Freeform 7"/>
                <p:cNvSpPr/>
                <p:nvPr/>
              </p:nvSpPr>
              <p:spPr bwMode="auto">
                <a:xfrm>
                  <a:off x="938213" y="2863850"/>
                  <a:ext cx="9525" cy="6350"/>
                </a:xfrm>
                <a:custGeom>
                  <a:avLst/>
                  <a:gdLst>
                    <a:gd name="T0" fmla="*/ 0 w 6"/>
                    <a:gd name="T1" fmla="*/ 4 h 4"/>
                    <a:gd name="T2" fmla="*/ 0 w 6"/>
                    <a:gd name="T3" fmla="*/ 4 h 4"/>
                    <a:gd name="T4" fmla="*/ 1 w 6"/>
                    <a:gd name="T5" fmla="*/ 2 h 4"/>
                    <a:gd name="T6" fmla="*/ 2 w 6"/>
                    <a:gd name="T7" fmla="*/ 1 h 4"/>
                    <a:gd name="T8" fmla="*/ 4 w 6"/>
                    <a:gd name="T9" fmla="*/ 0 h 4"/>
                    <a:gd name="T10" fmla="*/ 6 w 6"/>
                    <a:gd name="T11" fmla="*/ 0 h 4"/>
                    <a:gd name="T12" fmla="*/ 6 w 6"/>
                    <a:gd name="T13" fmla="*/ 0 h 4"/>
                    <a:gd name="T14" fmla="*/ 6 w 6"/>
                    <a:gd name="T15" fmla="*/ 2 h 4"/>
                    <a:gd name="T16" fmla="*/ 4 w 6"/>
                    <a:gd name="T17" fmla="*/ 3 h 4"/>
                    <a:gd name="T18" fmla="*/ 2 w 6"/>
                    <a:gd name="T19" fmla="*/ 4 h 4"/>
                    <a:gd name="T20" fmla="*/ 0 w 6"/>
                    <a:gd name="T21" fmla="*/ 4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1" y="2"/>
                      </a:lnTo>
                      <a:lnTo>
                        <a:pt x="2" y="1"/>
                      </a:lnTo>
                      <a:lnTo>
                        <a:pt x="4" y="0"/>
                      </a:lnTo>
                      <a:lnTo>
                        <a:pt x="6" y="0"/>
                      </a:lnTo>
                      <a:lnTo>
                        <a:pt x="6" y="0"/>
                      </a:lnTo>
                      <a:lnTo>
                        <a:pt x="6" y="2"/>
                      </a:lnTo>
                      <a:lnTo>
                        <a:pt x="4" y="3"/>
                      </a:lnTo>
                      <a:lnTo>
                        <a:pt x="2"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5" name="Freeform 8"/>
                <p:cNvSpPr/>
                <p:nvPr/>
              </p:nvSpPr>
              <p:spPr bwMode="auto">
                <a:xfrm>
                  <a:off x="938213" y="2824163"/>
                  <a:ext cx="20637" cy="33338"/>
                </a:xfrm>
                <a:custGeom>
                  <a:avLst/>
                  <a:gdLst>
                    <a:gd name="T0" fmla="*/ 0 w 13"/>
                    <a:gd name="T1" fmla="*/ 20 h 21"/>
                    <a:gd name="T2" fmla="*/ 0 w 13"/>
                    <a:gd name="T3" fmla="*/ 20 h 21"/>
                    <a:gd name="T4" fmla="*/ 1 w 13"/>
                    <a:gd name="T5" fmla="*/ 15 h 21"/>
                    <a:gd name="T6" fmla="*/ 1 w 13"/>
                    <a:gd name="T7" fmla="*/ 11 h 21"/>
                    <a:gd name="T8" fmla="*/ 1 w 13"/>
                    <a:gd name="T9" fmla="*/ 6 h 21"/>
                    <a:gd name="T10" fmla="*/ 2 w 13"/>
                    <a:gd name="T11" fmla="*/ 0 h 21"/>
                    <a:gd name="T12" fmla="*/ 2 w 13"/>
                    <a:gd name="T13" fmla="*/ 0 h 21"/>
                    <a:gd name="T14" fmla="*/ 7 w 13"/>
                    <a:gd name="T15" fmla="*/ 0 h 21"/>
                    <a:gd name="T16" fmla="*/ 10 w 13"/>
                    <a:gd name="T17" fmla="*/ 1 h 21"/>
                    <a:gd name="T18" fmla="*/ 12 w 13"/>
                    <a:gd name="T19" fmla="*/ 5 h 21"/>
                    <a:gd name="T20" fmla="*/ 13 w 13"/>
                    <a:gd name="T21" fmla="*/ 9 h 21"/>
                    <a:gd name="T22" fmla="*/ 13 w 13"/>
                    <a:gd name="T23" fmla="*/ 9 h 21"/>
                    <a:gd name="T24" fmla="*/ 9 w 13"/>
                    <a:gd name="T25" fmla="*/ 8 h 21"/>
                    <a:gd name="T26" fmla="*/ 7 w 13"/>
                    <a:gd name="T27" fmla="*/ 8 h 21"/>
                    <a:gd name="T28" fmla="*/ 7 w 13"/>
                    <a:gd name="T29" fmla="*/ 9 h 21"/>
                    <a:gd name="T30" fmla="*/ 7 w 13"/>
                    <a:gd name="T31" fmla="*/ 11 h 21"/>
                    <a:gd name="T32" fmla="*/ 9 w 13"/>
                    <a:gd name="T33" fmla="*/ 15 h 21"/>
                    <a:gd name="T34" fmla="*/ 11 w 13"/>
                    <a:gd name="T35" fmla="*/ 20 h 21"/>
                    <a:gd name="T36" fmla="*/ 11 w 13"/>
                    <a:gd name="T37" fmla="*/ 20 h 21"/>
                    <a:gd name="T38" fmla="*/ 8 w 13"/>
                    <a:gd name="T39" fmla="*/ 21 h 21"/>
                    <a:gd name="T40" fmla="*/ 6 w 13"/>
                    <a:gd name="T41" fmla="*/ 21 h 21"/>
                    <a:gd name="T42" fmla="*/ 3 w 13"/>
                    <a:gd name="T43" fmla="*/ 20 h 21"/>
                    <a:gd name="T44" fmla="*/ 0 w 13"/>
                    <a:gd name="T45" fmla="*/ 20 h 21"/>
                    <a:gd name="T46" fmla="*/ 0 w 13"/>
                    <a:gd name="T4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21">
                      <a:moveTo>
                        <a:pt x="0" y="20"/>
                      </a:moveTo>
                      <a:lnTo>
                        <a:pt x="0" y="20"/>
                      </a:lnTo>
                      <a:lnTo>
                        <a:pt x="1" y="15"/>
                      </a:lnTo>
                      <a:lnTo>
                        <a:pt x="1" y="11"/>
                      </a:lnTo>
                      <a:lnTo>
                        <a:pt x="1" y="6"/>
                      </a:lnTo>
                      <a:lnTo>
                        <a:pt x="2" y="0"/>
                      </a:lnTo>
                      <a:lnTo>
                        <a:pt x="2" y="0"/>
                      </a:lnTo>
                      <a:lnTo>
                        <a:pt x="7" y="0"/>
                      </a:lnTo>
                      <a:lnTo>
                        <a:pt x="10" y="1"/>
                      </a:lnTo>
                      <a:lnTo>
                        <a:pt x="12" y="5"/>
                      </a:lnTo>
                      <a:lnTo>
                        <a:pt x="13" y="9"/>
                      </a:lnTo>
                      <a:lnTo>
                        <a:pt x="13" y="9"/>
                      </a:lnTo>
                      <a:lnTo>
                        <a:pt x="9" y="8"/>
                      </a:lnTo>
                      <a:lnTo>
                        <a:pt x="7" y="8"/>
                      </a:lnTo>
                      <a:lnTo>
                        <a:pt x="7" y="9"/>
                      </a:lnTo>
                      <a:lnTo>
                        <a:pt x="7" y="11"/>
                      </a:lnTo>
                      <a:lnTo>
                        <a:pt x="9" y="15"/>
                      </a:lnTo>
                      <a:lnTo>
                        <a:pt x="11" y="20"/>
                      </a:lnTo>
                      <a:lnTo>
                        <a:pt x="11" y="20"/>
                      </a:lnTo>
                      <a:lnTo>
                        <a:pt x="8" y="21"/>
                      </a:lnTo>
                      <a:lnTo>
                        <a:pt x="6" y="21"/>
                      </a:lnTo>
                      <a:lnTo>
                        <a:pt x="3" y="20"/>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6" name="Freeform 9"/>
                <p:cNvSpPr/>
                <p:nvPr/>
              </p:nvSpPr>
              <p:spPr bwMode="auto">
                <a:xfrm>
                  <a:off x="947738" y="2797175"/>
                  <a:ext cx="19050" cy="19050"/>
                </a:xfrm>
                <a:custGeom>
                  <a:avLst/>
                  <a:gdLst>
                    <a:gd name="T0" fmla="*/ 0 w 12"/>
                    <a:gd name="T1" fmla="*/ 12 h 12"/>
                    <a:gd name="T2" fmla="*/ 0 w 12"/>
                    <a:gd name="T3" fmla="*/ 12 h 12"/>
                    <a:gd name="T4" fmla="*/ 1 w 12"/>
                    <a:gd name="T5" fmla="*/ 10 h 12"/>
                    <a:gd name="T6" fmla="*/ 1 w 12"/>
                    <a:gd name="T7" fmla="*/ 8 h 12"/>
                    <a:gd name="T8" fmla="*/ 1 w 12"/>
                    <a:gd name="T9" fmla="*/ 3 h 12"/>
                    <a:gd name="T10" fmla="*/ 2 w 12"/>
                    <a:gd name="T11" fmla="*/ 2 h 12"/>
                    <a:gd name="T12" fmla="*/ 3 w 12"/>
                    <a:gd name="T13" fmla="*/ 0 h 12"/>
                    <a:gd name="T14" fmla="*/ 5 w 12"/>
                    <a:gd name="T15" fmla="*/ 0 h 12"/>
                    <a:gd name="T16" fmla="*/ 10 w 12"/>
                    <a:gd name="T17" fmla="*/ 0 h 12"/>
                    <a:gd name="T18" fmla="*/ 10 w 12"/>
                    <a:gd name="T19" fmla="*/ 0 h 12"/>
                    <a:gd name="T20" fmla="*/ 10 w 12"/>
                    <a:gd name="T21" fmla="*/ 2 h 12"/>
                    <a:gd name="T22" fmla="*/ 12 w 12"/>
                    <a:gd name="T23" fmla="*/ 4 h 12"/>
                    <a:gd name="T24" fmla="*/ 12 w 12"/>
                    <a:gd name="T25" fmla="*/ 4 h 12"/>
                    <a:gd name="T26" fmla="*/ 11 w 12"/>
                    <a:gd name="T27" fmla="*/ 8 h 12"/>
                    <a:gd name="T28" fmla="*/ 8 w 12"/>
                    <a:gd name="T29" fmla="*/ 10 h 12"/>
                    <a:gd name="T30" fmla="*/ 5 w 12"/>
                    <a:gd name="T31" fmla="*/ 12 h 12"/>
                    <a:gd name="T32" fmla="*/ 0 w 12"/>
                    <a:gd name="T33" fmla="*/ 12 h 12"/>
                    <a:gd name="T34" fmla="*/ 0 w 1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0" y="12"/>
                      </a:moveTo>
                      <a:lnTo>
                        <a:pt x="0" y="12"/>
                      </a:lnTo>
                      <a:lnTo>
                        <a:pt x="1" y="10"/>
                      </a:lnTo>
                      <a:lnTo>
                        <a:pt x="1" y="8"/>
                      </a:lnTo>
                      <a:lnTo>
                        <a:pt x="1" y="3"/>
                      </a:lnTo>
                      <a:lnTo>
                        <a:pt x="2" y="2"/>
                      </a:lnTo>
                      <a:lnTo>
                        <a:pt x="3" y="0"/>
                      </a:lnTo>
                      <a:lnTo>
                        <a:pt x="5" y="0"/>
                      </a:lnTo>
                      <a:lnTo>
                        <a:pt x="10" y="0"/>
                      </a:lnTo>
                      <a:lnTo>
                        <a:pt x="10" y="0"/>
                      </a:lnTo>
                      <a:lnTo>
                        <a:pt x="10" y="2"/>
                      </a:lnTo>
                      <a:lnTo>
                        <a:pt x="12" y="4"/>
                      </a:lnTo>
                      <a:lnTo>
                        <a:pt x="12" y="4"/>
                      </a:lnTo>
                      <a:lnTo>
                        <a:pt x="11" y="8"/>
                      </a:lnTo>
                      <a:lnTo>
                        <a:pt x="8" y="10"/>
                      </a:lnTo>
                      <a:lnTo>
                        <a:pt x="5"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7" name="Freeform 10"/>
                <p:cNvSpPr/>
                <p:nvPr/>
              </p:nvSpPr>
              <p:spPr bwMode="auto">
                <a:xfrm>
                  <a:off x="963613" y="2735263"/>
                  <a:ext cx="20637" cy="49213"/>
                </a:xfrm>
                <a:custGeom>
                  <a:avLst/>
                  <a:gdLst>
                    <a:gd name="T0" fmla="*/ 9 w 13"/>
                    <a:gd name="T1" fmla="*/ 31 h 31"/>
                    <a:gd name="T2" fmla="*/ 9 w 13"/>
                    <a:gd name="T3" fmla="*/ 31 h 31"/>
                    <a:gd name="T4" fmla="*/ 0 w 13"/>
                    <a:gd name="T5" fmla="*/ 31 h 31"/>
                    <a:gd name="T6" fmla="*/ 0 w 13"/>
                    <a:gd name="T7" fmla="*/ 31 h 31"/>
                    <a:gd name="T8" fmla="*/ 1 w 13"/>
                    <a:gd name="T9" fmla="*/ 30 h 31"/>
                    <a:gd name="T10" fmla="*/ 2 w 13"/>
                    <a:gd name="T11" fmla="*/ 29 h 31"/>
                    <a:gd name="T12" fmla="*/ 6 w 13"/>
                    <a:gd name="T13" fmla="*/ 29 h 31"/>
                    <a:gd name="T14" fmla="*/ 6 w 13"/>
                    <a:gd name="T15" fmla="*/ 29 h 31"/>
                    <a:gd name="T16" fmla="*/ 7 w 13"/>
                    <a:gd name="T17" fmla="*/ 27 h 31"/>
                    <a:gd name="T18" fmla="*/ 5 w 13"/>
                    <a:gd name="T19" fmla="*/ 26 h 31"/>
                    <a:gd name="T20" fmla="*/ 3 w 13"/>
                    <a:gd name="T21" fmla="*/ 25 h 31"/>
                    <a:gd name="T22" fmla="*/ 2 w 13"/>
                    <a:gd name="T23" fmla="*/ 25 h 31"/>
                    <a:gd name="T24" fmla="*/ 2 w 13"/>
                    <a:gd name="T25" fmla="*/ 25 h 31"/>
                    <a:gd name="T26" fmla="*/ 1 w 13"/>
                    <a:gd name="T27" fmla="*/ 20 h 31"/>
                    <a:gd name="T28" fmla="*/ 0 w 13"/>
                    <a:gd name="T29" fmla="*/ 13 h 31"/>
                    <a:gd name="T30" fmla="*/ 0 w 13"/>
                    <a:gd name="T31" fmla="*/ 13 h 31"/>
                    <a:gd name="T32" fmla="*/ 1 w 13"/>
                    <a:gd name="T33" fmla="*/ 10 h 31"/>
                    <a:gd name="T34" fmla="*/ 3 w 13"/>
                    <a:gd name="T35" fmla="*/ 7 h 31"/>
                    <a:gd name="T36" fmla="*/ 4 w 13"/>
                    <a:gd name="T37" fmla="*/ 5 h 31"/>
                    <a:gd name="T38" fmla="*/ 3 w 13"/>
                    <a:gd name="T39" fmla="*/ 4 h 31"/>
                    <a:gd name="T40" fmla="*/ 2 w 13"/>
                    <a:gd name="T41" fmla="*/ 2 h 31"/>
                    <a:gd name="T42" fmla="*/ 2 w 13"/>
                    <a:gd name="T43" fmla="*/ 2 h 31"/>
                    <a:gd name="T44" fmla="*/ 2 w 13"/>
                    <a:gd name="T45" fmla="*/ 1 h 31"/>
                    <a:gd name="T46" fmla="*/ 3 w 13"/>
                    <a:gd name="T47" fmla="*/ 0 h 31"/>
                    <a:gd name="T48" fmla="*/ 6 w 13"/>
                    <a:gd name="T49" fmla="*/ 0 h 31"/>
                    <a:gd name="T50" fmla="*/ 10 w 13"/>
                    <a:gd name="T51" fmla="*/ 0 h 31"/>
                    <a:gd name="T52" fmla="*/ 11 w 13"/>
                    <a:gd name="T53" fmla="*/ 1 h 31"/>
                    <a:gd name="T54" fmla="*/ 11 w 13"/>
                    <a:gd name="T55" fmla="*/ 2 h 31"/>
                    <a:gd name="T56" fmla="*/ 11 w 13"/>
                    <a:gd name="T57" fmla="*/ 2 h 31"/>
                    <a:gd name="T58" fmla="*/ 11 w 13"/>
                    <a:gd name="T59" fmla="*/ 5 h 31"/>
                    <a:gd name="T60" fmla="*/ 10 w 13"/>
                    <a:gd name="T61" fmla="*/ 6 h 31"/>
                    <a:gd name="T62" fmla="*/ 6 w 13"/>
                    <a:gd name="T63" fmla="*/ 7 h 31"/>
                    <a:gd name="T64" fmla="*/ 6 w 13"/>
                    <a:gd name="T65" fmla="*/ 7 h 31"/>
                    <a:gd name="T66" fmla="*/ 7 w 13"/>
                    <a:gd name="T67" fmla="*/ 8 h 31"/>
                    <a:gd name="T68" fmla="*/ 9 w 13"/>
                    <a:gd name="T69" fmla="*/ 8 h 31"/>
                    <a:gd name="T70" fmla="*/ 11 w 13"/>
                    <a:gd name="T71" fmla="*/ 8 h 31"/>
                    <a:gd name="T72" fmla="*/ 12 w 13"/>
                    <a:gd name="T73" fmla="*/ 8 h 31"/>
                    <a:gd name="T74" fmla="*/ 13 w 13"/>
                    <a:gd name="T75" fmla="*/ 9 h 31"/>
                    <a:gd name="T76" fmla="*/ 13 w 13"/>
                    <a:gd name="T77" fmla="*/ 11 h 31"/>
                    <a:gd name="T78" fmla="*/ 13 w 13"/>
                    <a:gd name="T79" fmla="*/ 15 h 31"/>
                    <a:gd name="T80" fmla="*/ 13 w 13"/>
                    <a:gd name="T81" fmla="*/ 15 h 31"/>
                    <a:gd name="T82" fmla="*/ 13 w 13"/>
                    <a:gd name="T83" fmla="*/ 17 h 31"/>
                    <a:gd name="T84" fmla="*/ 13 w 13"/>
                    <a:gd name="T85" fmla="*/ 20 h 31"/>
                    <a:gd name="T86" fmla="*/ 13 w 13"/>
                    <a:gd name="T87" fmla="*/ 20 h 31"/>
                    <a:gd name="T88" fmla="*/ 11 w 13"/>
                    <a:gd name="T89" fmla="*/ 21 h 31"/>
                    <a:gd name="T90" fmla="*/ 10 w 13"/>
                    <a:gd name="T91" fmla="*/ 22 h 31"/>
                    <a:gd name="T92" fmla="*/ 11 w 13"/>
                    <a:gd name="T93" fmla="*/ 23 h 31"/>
                    <a:gd name="T94" fmla="*/ 11 w 13"/>
                    <a:gd name="T95" fmla="*/ 23 h 31"/>
                    <a:gd name="T96" fmla="*/ 13 w 13"/>
                    <a:gd name="T97" fmla="*/ 23 h 31"/>
                    <a:gd name="T98" fmla="*/ 13 w 13"/>
                    <a:gd name="T99" fmla="*/ 23 h 31"/>
                    <a:gd name="T100" fmla="*/ 12 w 13"/>
                    <a:gd name="T101" fmla="*/ 26 h 31"/>
                    <a:gd name="T102" fmla="*/ 10 w 13"/>
                    <a:gd name="T103" fmla="*/ 28 h 31"/>
                    <a:gd name="T104" fmla="*/ 9 w 13"/>
                    <a:gd name="T105" fmla="*/ 29 h 31"/>
                    <a:gd name="T106" fmla="*/ 9 w 13"/>
                    <a:gd name="T107" fmla="*/ 31 h 31"/>
                    <a:gd name="T108" fmla="*/ 9 w 13"/>
                    <a:gd name="T10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 h="31">
                      <a:moveTo>
                        <a:pt x="9" y="31"/>
                      </a:moveTo>
                      <a:lnTo>
                        <a:pt x="9" y="31"/>
                      </a:lnTo>
                      <a:lnTo>
                        <a:pt x="0" y="31"/>
                      </a:lnTo>
                      <a:lnTo>
                        <a:pt x="0" y="31"/>
                      </a:lnTo>
                      <a:lnTo>
                        <a:pt x="1" y="30"/>
                      </a:lnTo>
                      <a:lnTo>
                        <a:pt x="2" y="29"/>
                      </a:lnTo>
                      <a:lnTo>
                        <a:pt x="6" y="29"/>
                      </a:lnTo>
                      <a:lnTo>
                        <a:pt x="6" y="29"/>
                      </a:lnTo>
                      <a:lnTo>
                        <a:pt x="7" y="27"/>
                      </a:lnTo>
                      <a:lnTo>
                        <a:pt x="5" y="26"/>
                      </a:lnTo>
                      <a:lnTo>
                        <a:pt x="3" y="25"/>
                      </a:lnTo>
                      <a:lnTo>
                        <a:pt x="2" y="25"/>
                      </a:lnTo>
                      <a:lnTo>
                        <a:pt x="2" y="25"/>
                      </a:lnTo>
                      <a:lnTo>
                        <a:pt x="1" y="20"/>
                      </a:lnTo>
                      <a:lnTo>
                        <a:pt x="0" y="13"/>
                      </a:lnTo>
                      <a:lnTo>
                        <a:pt x="0" y="13"/>
                      </a:lnTo>
                      <a:lnTo>
                        <a:pt x="1" y="10"/>
                      </a:lnTo>
                      <a:lnTo>
                        <a:pt x="3" y="7"/>
                      </a:lnTo>
                      <a:lnTo>
                        <a:pt x="4" y="5"/>
                      </a:lnTo>
                      <a:lnTo>
                        <a:pt x="3" y="4"/>
                      </a:lnTo>
                      <a:lnTo>
                        <a:pt x="2" y="2"/>
                      </a:lnTo>
                      <a:lnTo>
                        <a:pt x="2" y="2"/>
                      </a:lnTo>
                      <a:lnTo>
                        <a:pt x="2" y="1"/>
                      </a:lnTo>
                      <a:lnTo>
                        <a:pt x="3" y="0"/>
                      </a:lnTo>
                      <a:lnTo>
                        <a:pt x="6" y="0"/>
                      </a:lnTo>
                      <a:lnTo>
                        <a:pt x="10" y="0"/>
                      </a:lnTo>
                      <a:lnTo>
                        <a:pt x="11" y="1"/>
                      </a:lnTo>
                      <a:lnTo>
                        <a:pt x="11" y="2"/>
                      </a:lnTo>
                      <a:lnTo>
                        <a:pt x="11" y="2"/>
                      </a:lnTo>
                      <a:lnTo>
                        <a:pt x="11" y="5"/>
                      </a:lnTo>
                      <a:lnTo>
                        <a:pt x="10" y="6"/>
                      </a:lnTo>
                      <a:lnTo>
                        <a:pt x="6" y="7"/>
                      </a:lnTo>
                      <a:lnTo>
                        <a:pt x="6" y="7"/>
                      </a:lnTo>
                      <a:lnTo>
                        <a:pt x="7" y="8"/>
                      </a:lnTo>
                      <a:lnTo>
                        <a:pt x="9" y="8"/>
                      </a:lnTo>
                      <a:lnTo>
                        <a:pt x="11" y="8"/>
                      </a:lnTo>
                      <a:lnTo>
                        <a:pt x="12" y="8"/>
                      </a:lnTo>
                      <a:lnTo>
                        <a:pt x="13" y="9"/>
                      </a:lnTo>
                      <a:lnTo>
                        <a:pt x="13" y="11"/>
                      </a:lnTo>
                      <a:lnTo>
                        <a:pt x="13" y="15"/>
                      </a:lnTo>
                      <a:lnTo>
                        <a:pt x="13" y="15"/>
                      </a:lnTo>
                      <a:lnTo>
                        <a:pt x="13" y="17"/>
                      </a:lnTo>
                      <a:lnTo>
                        <a:pt x="13" y="20"/>
                      </a:lnTo>
                      <a:lnTo>
                        <a:pt x="13" y="20"/>
                      </a:lnTo>
                      <a:lnTo>
                        <a:pt x="11" y="21"/>
                      </a:lnTo>
                      <a:lnTo>
                        <a:pt x="10" y="22"/>
                      </a:lnTo>
                      <a:lnTo>
                        <a:pt x="11" y="23"/>
                      </a:lnTo>
                      <a:lnTo>
                        <a:pt x="11" y="23"/>
                      </a:lnTo>
                      <a:lnTo>
                        <a:pt x="13" y="23"/>
                      </a:lnTo>
                      <a:lnTo>
                        <a:pt x="13" y="23"/>
                      </a:lnTo>
                      <a:lnTo>
                        <a:pt x="12" y="26"/>
                      </a:lnTo>
                      <a:lnTo>
                        <a:pt x="10" y="28"/>
                      </a:lnTo>
                      <a:lnTo>
                        <a:pt x="9" y="29"/>
                      </a:lnTo>
                      <a:lnTo>
                        <a:pt x="9" y="31"/>
                      </a:lnTo>
                      <a:lnTo>
                        <a:pt x="9"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8" name="Freeform 11"/>
                <p:cNvSpPr/>
                <p:nvPr/>
              </p:nvSpPr>
              <p:spPr bwMode="auto">
                <a:xfrm>
                  <a:off x="990600" y="2693988"/>
                  <a:ext cx="12700" cy="9525"/>
                </a:xfrm>
                <a:custGeom>
                  <a:avLst/>
                  <a:gdLst>
                    <a:gd name="T0" fmla="*/ 0 w 8"/>
                    <a:gd name="T1" fmla="*/ 6 h 6"/>
                    <a:gd name="T2" fmla="*/ 0 w 8"/>
                    <a:gd name="T3" fmla="*/ 6 h 6"/>
                    <a:gd name="T4" fmla="*/ 0 w 8"/>
                    <a:gd name="T5" fmla="*/ 4 h 6"/>
                    <a:gd name="T6" fmla="*/ 0 w 8"/>
                    <a:gd name="T7" fmla="*/ 2 h 6"/>
                    <a:gd name="T8" fmla="*/ 2 w 8"/>
                    <a:gd name="T9" fmla="*/ 1 h 6"/>
                    <a:gd name="T10" fmla="*/ 4 w 8"/>
                    <a:gd name="T11" fmla="*/ 0 h 6"/>
                    <a:gd name="T12" fmla="*/ 6 w 8"/>
                    <a:gd name="T13" fmla="*/ 1 h 6"/>
                    <a:gd name="T14" fmla="*/ 7 w 8"/>
                    <a:gd name="T15" fmla="*/ 2 h 6"/>
                    <a:gd name="T16" fmla="*/ 8 w 8"/>
                    <a:gd name="T17" fmla="*/ 4 h 6"/>
                    <a:gd name="T18" fmla="*/ 7 w 8"/>
                    <a:gd name="T19" fmla="*/ 6 h 6"/>
                    <a:gd name="T20" fmla="*/ 7 w 8"/>
                    <a:gd name="T21" fmla="*/ 6 h 6"/>
                    <a:gd name="T22" fmla="*/ 0 w 8"/>
                    <a:gd name="T23" fmla="*/ 6 h 6"/>
                    <a:gd name="T24" fmla="*/ 0 w 8"/>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0" y="6"/>
                      </a:moveTo>
                      <a:lnTo>
                        <a:pt x="0" y="6"/>
                      </a:lnTo>
                      <a:lnTo>
                        <a:pt x="0" y="4"/>
                      </a:lnTo>
                      <a:lnTo>
                        <a:pt x="0" y="2"/>
                      </a:lnTo>
                      <a:lnTo>
                        <a:pt x="2" y="1"/>
                      </a:lnTo>
                      <a:lnTo>
                        <a:pt x="4" y="0"/>
                      </a:lnTo>
                      <a:lnTo>
                        <a:pt x="6" y="1"/>
                      </a:lnTo>
                      <a:lnTo>
                        <a:pt x="7" y="2"/>
                      </a:lnTo>
                      <a:lnTo>
                        <a:pt x="8" y="4"/>
                      </a:lnTo>
                      <a:lnTo>
                        <a:pt x="7" y="6"/>
                      </a:lnTo>
                      <a:lnTo>
                        <a:pt x="7"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9" name="Freeform 12"/>
                <p:cNvSpPr/>
                <p:nvPr/>
              </p:nvSpPr>
              <p:spPr bwMode="auto">
                <a:xfrm>
                  <a:off x="990600" y="2655888"/>
                  <a:ext cx="22225" cy="33338"/>
                </a:xfrm>
                <a:custGeom>
                  <a:avLst/>
                  <a:gdLst>
                    <a:gd name="T0" fmla="*/ 0 w 14"/>
                    <a:gd name="T1" fmla="*/ 21 h 21"/>
                    <a:gd name="T2" fmla="*/ 0 w 14"/>
                    <a:gd name="T3" fmla="*/ 21 h 21"/>
                    <a:gd name="T4" fmla="*/ 2 w 14"/>
                    <a:gd name="T5" fmla="*/ 18 h 21"/>
                    <a:gd name="T6" fmla="*/ 4 w 14"/>
                    <a:gd name="T7" fmla="*/ 17 h 21"/>
                    <a:gd name="T8" fmla="*/ 5 w 14"/>
                    <a:gd name="T9" fmla="*/ 16 h 21"/>
                    <a:gd name="T10" fmla="*/ 5 w 14"/>
                    <a:gd name="T11" fmla="*/ 16 h 21"/>
                    <a:gd name="T12" fmla="*/ 4 w 14"/>
                    <a:gd name="T13" fmla="*/ 12 h 21"/>
                    <a:gd name="T14" fmla="*/ 1 w 14"/>
                    <a:gd name="T15" fmla="*/ 9 h 21"/>
                    <a:gd name="T16" fmla="*/ 0 w 14"/>
                    <a:gd name="T17" fmla="*/ 6 h 21"/>
                    <a:gd name="T18" fmla="*/ 0 w 14"/>
                    <a:gd name="T19" fmla="*/ 4 h 21"/>
                    <a:gd name="T20" fmla="*/ 1 w 14"/>
                    <a:gd name="T21" fmla="*/ 2 h 21"/>
                    <a:gd name="T22" fmla="*/ 2 w 14"/>
                    <a:gd name="T23" fmla="*/ 0 h 21"/>
                    <a:gd name="T24" fmla="*/ 2 w 14"/>
                    <a:gd name="T25" fmla="*/ 0 h 21"/>
                    <a:gd name="T26" fmla="*/ 6 w 14"/>
                    <a:gd name="T27" fmla="*/ 0 h 21"/>
                    <a:gd name="T28" fmla="*/ 8 w 14"/>
                    <a:gd name="T29" fmla="*/ 0 h 21"/>
                    <a:gd name="T30" fmla="*/ 9 w 14"/>
                    <a:gd name="T31" fmla="*/ 1 h 21"/>
                    <a:gd name="T32" fmla="*/ 10 w 14"/>
                    <a:gd name="T33" fmla="*/ 2 h 21"/>
                    <a:gd name="T34" fmla="*/ 11 w 14"/>
                    <a:gd name="T35" fmla="*/ 5 h 21"/>
                    <a:gd name="T36" fmla="*/ 12 w 14"/>
                    <a:gd name="T37" fmla="*/ 6 h 21"/>
                    <a:gd name="T38" fmla="*/ 14 w 14"/>
                    <a:gd name="T39" fmla="*/ 8 h 21"/>
                    <a:gd name="T40" fmla="*/ 14 w 14"/>
                    <a:gd name="T41" fmla="*/ 8 h 21"/>
                    <a:gd name="T42" fmla="*/ 14 w 14"/>
                    <a:gd name="T43" fmla="*/ 10 h 21"/>
                    <a:gd name="T44" fmla="*/ 13 w 14"/>
                    <a:gd name="T45" fmla="*/ 11 h 21"/>
                    <a:gd name="T46" fmla="*/ 11 w 14"/>
                    <a:gd name="T47" fmla="*/ 14 h 21"/>
                    <a:gd name="T48" fmla="*/ 9 w 14"/>
                    <a:gd name="T49" fmla="*/ 16 h 21"/>
                    <a:gd name="T50" fmla="*/ 9 w 14"/>
                    <a:gd name="T51" fmla="*/ 18 h 21"/>
                    <a:gd name="T52" fmla="*/ 10 w 14"/>
                    <a:gd name="T53" fmla="*/ 21 h 21"/>
                    <a:gd name="T54" fmla="*/ 10 w 14"/>
                    <a:gd name="T55" fmla="*/ 21 h 21"/>
                    <a:gd name="T56" fmla="*/ 0 w 14"/>
                    <a:gd name="T57" fmla="*/ 21 h 21"/>
                    <a:gd name="T58" fmla="*/ 0 w 14"/>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1">
                      <a:moveTo>
                        <a:pt x="0" y="21"/>
                      </a:moveTo>
                      <a:lnTo>
                        <a:pt x="0" y="21"/>
                      </a:lnTo>
                      <a:lnTo>
                        <a:pt x="2" y="18"/>
                      </a:lnTo>
                      <a:lnTo>
                        <a:pt x="4" y="17"/>
                      </a:lnTo>
                      <a:lnTo>
                        <a:pt x="5" y="16"/>
                      </a:lnTo>
                      <a:lnTo>
                        <a:pt x="5" y="16"/>
                      </a:lnTo>
                      <a:lnTo>
                        <a:pt x="4" y="12"/>
                      </a:lnTo>
                      <a:lnTo>
                        <a:pt x="1" y="9"/>
                      </a:lnTo>
                      <a:lnTo>
                        <a:pt x="0" y="6"/>
                      </a:lnTo>
                      <a:lnTo>
                        <a:pt x="0" y="4"/>
                      </a:lnTo>
                      <a:lnTo>
                        <a:pt x="1" y="2"/>
                      </a:lnTo>
                      <a:lnTo>
                        <a:pt x="2" y="0"/>
                      </a:lnTo>
                      <a:lnTo>
                        <a:pt x="2" y="0"/>
                      </a:lnTo>
                      <a:lnTo>
                        <a:pt x="6" y="0"/>
                      </a:lnTo>
                      <a:lnTo>
                        <a:pt x="8" y="0"/>
                      </a:lnTo>
                      <a:lnTo>
                        <a:pt x="9" y="1"/>
                      </a:lnTo>
                      <a:lnTo>
                        <a:pt x="10" y="2"/>
                      </a:lnTo>
                      <a:lnTo>
                        <a:pt x="11" y="5"/>
                      </a:lnTo>
                      <a:lnTo>
                        <a:pt x="12" y="6"/>
                      </a:lnTo>
                      <a:lnTo>
                        <a:pt x="14" y="8"/>
                      </a:lnTo>
                      <a:lnTo>
                        <a:pt x="14" y="8"/>
                      </a:lnTo>
                      <a:lnTo>
                        <a:pt x="14" y="10"/>
                      </a:lnTo>
                      <a:lnTo>
                        <a:pt x="13" y="11"/>
                      </a:lnTo>
                      <a:lnTo>
                        <a:pt x="11" y="14"/>
                      </a:lnTo>
                      <a:lnTo>
                        <a:pt x="9" y="16"/>
                      </a:lnTo>
                      <a:lnTo>
                        <a:pt x="9" y="18"/>
                      </a:lnTo>
                      <a:lnTo>
                        <a:pt x="10" y="21"/>
                      </a:lnTo>
                      <a:lnTo>
                        <a:pt x="10" y="21"/>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0" name="Freeform 13"/>
                <p:cNvSpPr/>
                <p:nvPr/>
              </p:nvSpPr>
              <p:spPr bwMode="auto">
                <a:xfrm>
                  <a:off x="1012825" y="2511425"/>
                  <a:ext cx="79375" cy="119063"/>
                </a:xfrm>
                <a:custGeom>
                  <a:avLst/>
                  <a:gdLst>
                    <a:gd name="T0" fmla="*/ 49 w 50"/>
                    <a:gd name="T1" fmla="*/ 0 h 75"/>
                    <a:gd name="T2" fmla="*/ 50 w 50"/>
                    <a:gd name="T3" fmla="*/ 7 h 75"/>
                    <a:gd name="T4" fmla="*/ 46 w 50"/>
                    <a:gd name="T5" fmla="*/ 13 h 75"/>
                    <a:gd name="T6" fmla="*/ 41 w 50"/>
                    <a:gd name="T7" fmla="*/ 20 h 75"/>
                    <a:gd name="T8" fmla="*/ 40 w 50"/>
                    <a:gd name="T9" fmla="*/ 29 h 75"/>
                    <a:gd name="T10" fmla="*/ 38 w 50"/>
                    <a:gd name="T11" fmla="*/ 29 h 75"/>
                    <a:gd name="T12" fmla="*/ 36 w 50"/>
                    <a:gd name="T13" fmla="*/ 35 h 75"/>
                    <a:gd name="T14" fmla="*/ 33 w 50"/>
                    <a:gd name="T15" fmla="*/ 35 h 75"/>
                    <a:gd name="T16" fmla="*/ 29 w 50"/>
                    <a:gd name="T17" fmla="*/ 39 h 75"/>
                    <a:gd name="T18" fmla="*/ 26 w 50"/>
                    <a:gd name="T19" fmla="*/ 40 h 75"/>
                    <a:gd name="T20" fmla="*/ 27 w 50"/>
                    <a:gd name="T21" fmla="*/ 45 h 75"/>
                    <a:gd name="T22" fmla="*/ 26 w 50"/>
                    <a:gd name="T23" fmla="*/ 49 h 75"/>
                    <a:gd name="T24" fmla="*/ 24 w 50"/>
                    <a:gd name="T25" fmla="*/ 49 h 75"/>
                    <a:gd name="T26" fmla="*/ 22 w 50"/>
                    <a:gd name="T27" fmla="*/ 49 h 75"/>
                    <a:gd name="T28" fmla="*/ 21 w 50"/>
                    <a:gd name="T29" fmla="*/ 54 h 75"/>
                    <a:gd name="T30" fmla="*/ 20 w 50"/>
                    <a:gd name="T31" fmla="*/ 61 h 75"/>
                    <a:gd name="T32" fmla="*/ 18 w 50"/>
                    <a:gd name="T33" fmla="*/ 62 h 75"/>
                    <a:gd name="T34" fmla="*/ 13 w 50"/>
                    <a:gd name="T35" fmla="*/ 67 h 75"/>
                    <a:gd name="T36" fmla="*/ 14 w 50"/>
                    <a:gd name="T37" fmla="*/ 71 h 75"/>
                    <a:gd name="T38" fmla="*/ 11 w 50"/>
                    <a:gd name="T39" fmla="*/ 71 h 75"/>
                    <a:gd name="T40" fmla="*/ 8 w 50"/>
                    <a:gd name="T41" fmla="*/ 75 h 75"/>
                    <a:gd name="T42" fmla="*/ 5 w 50"/>
                    <a:gd name="T43" fmla="*/ 75 h 75"/>
                    <a:gd name="T44" fmla="*/ 2 w 50"/>
                    <a:gd name="T45" fmla="*/ 72 h 75"/>
                    <a:gd name="T46" fmla="*/ 0 w 50"/>
                    <a:gd name="T47" fmla="*/ 71 h 75"/>
                    <a:gd name="T48" fmla="*/ 1 w 50"/>
                    <a:gd name="T49" fmla="*/ 68 h 75"/>
                    <a:gd name="T50" fmla="*/ 8 w 50"/>
                    <a:gd name="T51" fmla="*/ 67 h 75"/>
                    <a:gd name="T52" fmla="*/ 11 w 50"/>
                    <a:gd name="T53" fmla="*/ 69 h 75"/>
                    <a:gd name="T54" fmla="*/ 11 w 50"/>
                    <a:gd name="T55" fmla="*/ 64 h 75"/>
                    <a:gd name="T56" fmla="*/ 4 w 50"/>
                    <a:gd name="T57" fmla="*/ 60 h 75"/>
                    <a:gd name="T58" fmla="*/ 0 w 50"/>
                    <a:gd name="T59" fmla="*/ 58 h 75"/>
                    <a:gd name="T60" fmla="*/ 3 w 50"/>
                    <a:gd name="T61" fmla="*/ 55 h 75"/>
                    <a:gd name="T62" fmla="*/ 8 w 50"/>
                    <a:gd name="T63" fmla="*/ 55 h 75"/>
                    <a:gd name="T64" fmla="*/ 7 w 50"/>
                    <a:gd name="T65" fmla="*/ 54 h 75"/>
                    <a:gd name="T66" fmla="*/ 4 w 50"/>
                    <a:gd name="T67" fmla="*/ 53 h 75"/>
                    <a:gd name="T68" fmla="*/ 6 w 50"/>
                    <a:gd name="T69" fmla="*/ 48 h 75"/>
                    <a:gd name="T70" fmla="*/ 5 w 50"/>
                    <a:gd name="T71" fmla="*/ 40 h 75"/>
                    <a:gd name="T72" fmla="*/ 7 w 50"/>
                    <a:gd name="T73" fmla="*/ 36 h 75"/>
                    <a:gd name="T74" fmla="*/ 11 w 50"/>
                    <a:gd name="T75" fmla="*/ 35 h 75"/>
                    <a:gd name="T76" fmla="*/ 13 w 50"/>
                    <a:gd name="T77" fmla="*/ 40 h 75"/>
                    <a:gd name="T78" fmla="*/ 8 w 50"/>
                    <a:gd name="T79" fmla="*/ 42 h 75"/>
                    <a:gd name="T80" fmla="*/ 9 w 50"/>
                    <a:gd name="T81" fmla="*/ 44 h 75"/>
                    <a:gd name="T82" fmla="*/ 14 w 50"/>
                    <a:gd name="T83" fmla="*/ 47 h 75"/>
                    <a:gd name="T84" fmla="*/ 22 w 50"/>
                    <a:gd name="T85" fmla="*/ 47 h 75"/>
                    <a:gd name="T86" fmla="*/ 22 w 50"/>
                    <a:gd name="T87" fmla="*/ 44 h 75"/>
                    <a:gd name="T88" fmla="*/ 18 w 50"/>
                    <a:gd name="T89" fmla="*/ 41 h 75"/>
                    <a:gd name="T90" fmla="*/ 16 w 50"/>
                    <a:gd name="T91" fmla="*/ 40 h 75"/>
                    <a:gd name="T92" fmla="*/ 16 w 50"/>
                    <a:gd name="T93" fmla="*/ 29 h 75"/>
                    <a:gd name="T94" fmla="*/ 20 w 50"/>
                    <a:gd name="T95" fmla="*/ 31 h 75"/>
                    <a:gd name="T96" fmla="*/ 21 w 50"/>
                    <a:gd name="T97" fmla="*/ 28 h 75"/>
                    <a:gd name="T98" fmla="*/ 22 w 50"/>
                    <a:gd name="T99" fmla="*/ 22 h 75"/>
                    <a:gd name="T100" fmla="*/ 24 w 50"/>
                    <a:gd name="T101" fmla="*/ 20 h 75"/>
                    <a:gd name="T102" fmla="*/ 20 w 50"/>
                    <a:gd name="T103" fmla="*/ 15 h 75"/>
                    <a:gd name="T104" fmla="*/ 20 w 50"/>
                    <a:gd name="T105" fmla="*/ 13 h 75"/>
                    <a:gd name="T106" fmla="*/ 24 w 50"/>
                    <a:gd name="T107" fmla="*/ 12 h 75"/>
                    <a:gd name="T108" fmla="*/ 29 w 50"/>
                    <a:gd name="T109" fmla="*/ 12 h 75"/>
                    <a:gd name="T110" fmla="*/ 31 w 50"/>
                    <a:gd name="T111" fmla="*/ 10 h 75"/>
                    <a:gd name="T112" fmla="*/ 29 w 50"/>
                    <a:gd name="T113" fmla="*/ 6 h 75"/>
                    <a:gd name="T114" fmla="*/ 33 w 50"/>
                    <a:gd name="T115" fmla="*/ 8 h 75"/>
                    <a:gd name="T116" fmla="*/ 36 w 50"/>
                    <a:gd name="T117" fmla="*/ 11 h 75"/>
                    <a:gd name="T118" fmla="*/ 39 w 50"/>
                    <a:gd name="T119" fmla="*/ 10 h 75"/>
                    <a:gd name="T120" fmla="*/ 42 w 50"/>
                    <a:gd name="T121" fmla="*/ 5 h 75"/>
                    <a:gd name="T122" fmla="*/ 44 w 50"/>
                    <a:gd name="T123" fmla="*/ 1 h 75"/>
                    <a:gd name="T124" fmla="*/ 49 w 50"/>
                    <a:gd name="T1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75">
                      <a:moveTo>
                        <a:pt x="49" y="0"/>
                      </a:moveTo>
                      <a:lnTo>
                        <a:pt x="49" y="0"/>
                      </a:lnTo>
                      <a:lnTo>
                        <a:pt x="50" y="4"/>
                      </a:lnTo>
                      <a:lnTo>
                        <a:pt x="50" y="7"/>
                      </a:lnTo>
                      <a:lnTo>
                        <a:pt x="48" y="10"/>
                      </a:lnTo>
                      <a:lnTo>
                        <a:pt x="46" y="13"/>
                      </a:lnTo>
                      <a:lnTo>
                        <a:pt x="43" y="15"/>
                      </a:lnTo>
                      <a:lnTo>
                        <a:pt x="41" y="20"/>
                      </a:lnTo>
                      <a:lnTo>
                        <a:pt x="40" y="24"/>
                      </a:lnTo>
                      <a:lnTo>
                        <a:pt x="40" y="29"/>
                      </a:lnTo>
                      <a:lnTo>
                        <a:pt x="40" y="29"/>
                      </a:lnTo>
                      <a:lnTo>
                        <a:pt x="38" y="29"/>
                      </a:lnTo>
                      <a:lnTo>
                        <a:pt x="36" y="30"/>
                      </a:lnTo>
                      <a:lnTo>
                        <a:pt x="36" y="35"/>
                      </a:lnTo>
                      <a:lnTo>
                        <a:pt x="36" y="35"/>
                      </a:lnTo>
                      <a:lnTo>
                        <a:pt x="33" y="35"/>
                      </a:lnTo>
                      <a:lnTo>
                        <a:pt x="31" y="38"/>
                      </a:lnTo>
                      <a:lnTo>
                        <a:pt x="29" y="39"/>
                      </a:lnTo>
                      <a:lnTo>
                        <a:pt x="26" y="40"/>
                      </a:lnTo>
                      <a:lnTo>
                        <a:pt x="26" y="40"/>
                      </a:lnTo>
                      <a:lnTo>
                        <a:pt x="26" y="42"/>
                      </a:lnTo>
                      <a:lnTo>
                        <a:pt x="27" y="45"/>
                      </a:lnTo>
                      <a:lnTo>
                        <a:pt x="27" y="47"/>
                      </a:lnTo>
                      <a:lnTo>
                        <a:pt x="26" y="49"/>
                      </a:lnTo>
                      <a:lnTo>
                        <a:pt x="26" y="49"/>
                      </a:lnTo>
                      <a:lnTo>
                        <a:pt x="24" y="49"/>
                      </a:lnTo>
                      <a:lnTo>
                        <a:pt x="22" y="49"/>
                      </a:lnTo>
                      <a:lnTo>
                        <a:pt x="22" y="49"/>
                      </a:lnTo>
                      <a:lnTo>
                        <a:pt x="21" y="51"/>
                      </a:lnTo>
                      <a:lnTo>
                        <a:pt x="21" y="54"/>
                      </a:lnTo>
                      <a:lnTo>
                        <a:pt x="21" y="58"/>
                      </a:lnTo>
                      <a:lnTo>
                        <a:pt x="20" y="61"/>
                      </a:lnTo>
                      <a:lnTo>
                        <a:pt x="20" y="61"/>
                      </a:lnTo>
                      <a:lnTo>
                        <a:pt x="18" y="62"/>
                      </a:lnTo>
                      <a:lnTo>
                        <a:pt x="15" y="64"/>
                      </a:lnTo>
                      <a:lnTo>
                        <a:pt x="13" y="67"/>
                      </a:lnTo>
                      <a:lnTo>
                        <a:pt x="13" y="69"/>
                      </a:lnTo>
                      <a:lnTo>
                        <a:pt x="14" y="71"/>
                      </a:lnTo>
                      <a:lnTo>
                        <a:pt x="14" y="71"/>
                      </a:lnTo>
                      <a:lnTo>
                        <a:pt x="11" y="71"/>
                      </a:lnTo>
                      <a:lnTo>
                        <a:pt x="9" y="72"/>
                      </a:lnTo>
                      <a:lnTo>
                        <a:pt x="8" y="75"/>
                      </a:lnTo>
                      <a:lnTo>
                        <a:pt x="8" y="75"/>
                      </a:lnTo>
                      <a:lnTo>
                        <a:pt x="5" y="75"/>
                      </a:lnTo>
                      <a:lnTo>
                        <a:pt x="4" y="74"/>
                      </a:lnTo>
                      <a:lnTo>
                        <a:pt x="2" y="72"/>
                      </a:lnTo>
                      <a:lnTo>
                        <a:pt x="0" y="71"/>
                      </a:lnTo>
                      <a:lnTo>
                        <a:pt x="0" y="71"/>
                      </a:lnTo>
                      <a:lnTo>
                        <a:pt x="0" y="69"/>
                      </a:lnTo>
                      <a:lnTo>
                        <a:pt x="1" y="68"/>
                      </a:lnTo>
                      <a:lnTo>
                        <a:pt x="4" y="67"/>
                      </a:lnTo>
                      <a:lnTo>
                        <a:pt x="8" y="67"/>
                      </a:lnTo>
                      <a:lnTo>
                        <a:pt x="11" y="69"/>
                      </a:lnTo>
                      <a:lnTo>
                        <a:pt x="11" y="69"/>
                      </a:lnTo>
                      <a:lnTo>
                        <a:pt x="11" y="66"/>
                      </a:lnTo>
                      <a:lnTo>
                        <a:pt x="11" y="64"/>
                      </a:lnTo>
                      <a:lnTo>
                        <a:pt x="7" y="61"/>
                      </a:lnTo>
                      <a:lnTo>
                        <a:pt x="4" y="60"/>
                      </a:lnTo>
                      <a:lnTo>
                        <a:pt x="0" y="58"/>
                      </a:lnTo>
                      <a:lnTo>
                        <a:pt x="0" y="58"/>
                      </a:lnTo>
                      <a:lnTo>
                        <a:pt x="1" y="56"/>
                      </a:lnTo>
                      <a:lnTo>
                        <a:pt x="3" y="55"/>
                      </a:lnTo>
                      <a:lnTo>
                        <a:pt x="8" y="55"/>
                      </a:lnTo>
                      <a:lnTo>
                        <a:pt x="8" y="55"/>
                      </a:lnTo>
                      <a:lnTo>
                        <a:pt x="8" y="54"/>
                      </a:lnTo>
                      <a:lnTo>
                        <a:pt x="7" y="54"/>
                      </a:lnTo>
                      <a:lnTo>
                        <a:pt x="4" y="53"/>
                      </a:lnTo>
                      <a:lnTo>
                        <a:pt x="4" y="53"/>
                      </a:lnTo>
                      <a:lnTo>
                        <a:pt x="6" y="51"/>
                      </a:lnTo>
                      <a:lnTo>
                        <a:pt x="6" y="48"/>
                      </a:lnTo>
                      <a:lnTo>
                        <a:pt x="5" y="42"/>
                      </a:lnTo>
                      <a:lnTo>
                        <a:pt x="5" y="40"/>
                      </a:lnTo>
                      <a:lnTo>
                        <a:pt x="5" y="38"/>
                      </a:lnTo>
                      <a:lnTo>
                        <a:pt x="7" y="36"/>
                      </a:lnTo>
                      <a:lnTo>
                        <a:pt x="11" y="35"/>
                      </a:lnTo>
                      <a:lnTo>
                        <a:pt x="11" y="35"/>
                      </a:lnTo>
                      <a:lnTo>
                        <a:pt x="13" y="38"/>
                      </a:lnTo>
                      <a:lnTo>
                        <a:pt x="13" y="40"/>
                      </a:lnTo>
                      <a:lnTo>
                        <a:pt x="12" y="41"/>
                      </a:lnTo>
                      <a:lnTo>
                        <a:pt x="8" y="42"/>
                      </a:lnTo>
                      <a:lnTo>
                        <a:pt x="8" y="42"/>
                      </a:lnTo>
                      <a:lnTo>
                        <a:pt x="9" y="44"/>
                      </a:lnTo>
                      <a:lnTo>
                        <a:pt x="11" y="45"/>
                      </a:lnTo>
                      <a:lnTo>
                        <a:pt x="14" y="47"/>
                      </a:lnTo>
                      <a:lnTo>
                        <a:pt x="22" y="47"/>
                      </a:lnTo>
                      <a:lnTo>
                        <a:pt x="22" y="47"/>
                      </a:lnTo>
                      <a:lnTo>
                        <a:pt x="22" y="45"/>
                      </a:lnTo>
                      <a:lnTo>
                        <a:pt x="22" y="44"/>
                      </a:lnTo>
                      <a:lnTo>
                        <a:pt x="20" y="42"/>
                      </a:lnTo>
                      <a:lnTo>
                        <a:pt x="18" y="41"/>
                      </a:lnTo>
                      <a:lnTo>
                        <a:pt x="16" y="40"/>
                      </a:lnTo>
                      <a:lnTo>
                        <a:pt x="16" y="40"/>
                      </a:lnTo>
                      <a:lnTo>
                        <a:pt x="16" y="29"/>
                      </a:lnTo>
                      <a:lnTo>
                        <a:pt x="16" y="29"/>
                      </a:lnTo>
                      <a:lnTo>
                        <a:pt x="19" y="30"/>
                      </a:lnTo>
                      <a:lnTo>
                        <a:pt x="20" y="31"/>
                      </a:lnTo>
                      <a:lnTo>
                        <a:pt x="21" y="30"/>
                      </a:lnTo>
                      <a:lnTo>
                        <a:pt x="21" y="28"/>
                      </a:lnTo>
                      <a:lnTo>
                        <a:pt x="21" y="24"/>
                      </a:lnTo>
                      <a:lnTo>
                        <a:pt x="22" y="22"/>
                      </a:lnTo>
                      <a:lnTo>
                        <a:pt x="24" y="20"/>
                      </a:lnTo>
                      <a:lnTo>
                        <a:pt x="24" y="20"/>
                      </a:lnTo>
                      <a:lnTo>
                        <a:pt x="21" y="18"/>
                      </a:lnTo>
                      <a:lnTo>
                        <a:pt x="20" y="15"/>
                      </a:lnTo>
                      <a:lnTo>
                        <a:pt x="20" y="13"/>
                      </a:lnTo>
                      <a:lnTo>
                        <a:pt x="20" y="13"/>
                      </a:lnTo>
                      <a:lnTo>
                        <a:pt x="22" y="12"/>
                      </a:lnTo>
                      <a:lnTo>
                        <a:pt x="24" y="12"/>
                      </a:lnTo>
                      <a:lnTo>
                        <a:pt x="28" y="12"/>
                      </a:lnTo>
                      <a:lnTo>
                        <a:pt x="29" y="12"/>
                      </a:lnTo>
                      <a:lnTo>
                        <a:pt x="31" y="11"/>
                      </a:lnTo>
                      <a:lnTo>
                        <a:pt x="31" y="10"/>
                      </a:lnTo>
                      <a:lnTo>
                        <a:pt x="29" y="6"/>
                      </a:lnTo>
                      <a:lnTo>
                        <a:pt x="29" y="6"/>
                      </a:lnTo>
                      <a:lnTo>
                        <a:pt x="32" y="6"/>
                      </a:lnTo>
                      <a:lnTo>
                        <a:pt x="33" y="8"/>
                      </a:lnTo>
                      <a:lnTo>
                        <a:pt x="34" y="10"/>
                      </a:lnTo>
                      <a:lnTo>
                        <a:pt x="36" y="11"/>
                      </a:lnTo>
                      <a:lnTo>
                        <a:pt x="36" y="11"/>
                      </a:lnTo>
                      <a:lnTo>
                        <a:pt x="39" y="10"/>
                      </a:lnTo>
                      <a:lnTo>
                        <a:pt x="40" y="9"/>
                      </a:lnTo>
                      <a:lnTo>
                        <a:pt x="42" y="5"/>
                      </a:lnTo>
                      <a:lnTo>
                        <a:pt x="43" y="3"/>
                      </a:lnTo>
                      <a:lnTo>
                        <a:pt x="44" y="1"/>
                      </a:lnTo>
                      <a:lnTo>
                        <a:pt x="46" y="0"/>
                      </a:lnTo>
                      <a:lnTo>
                        <a:pt x="49" y="0"/>
                      </a:ln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1" name="Freeform 14"/>
                <p:cNvSpPr/>
                <p:nvPr/>
              </p:nvSpPr>
              <p:spPr bwMode="auto">
                <a:xfrm>
                  <a:off x="1057275" y="2503488"/>
                  <a:ext cx="23812" cy="14288"/>
                </a:xfrm>
                <a:custGeom>
                  <a:avLst/>
                  <a:gdLst>
                    <a:gd name="T0" fmla="*/ 1 w 15"/>
                    <a:gd name="T1" fmla="*/ 0 h 9"/>
                    <a:gd name="T2" fmla="*/ 1 w 15"/>
                    <a:gd name="T3" fmla="*/ 0 h 9"/>
                    <a:gd name="T4" fmla="*/ 4 w 15"/>
                    <a:gd name="T5" fmla="*/ 1 h 9"/>
                    <a:gd name="T6" fmla="*/ 7 w 15"/>
                    <a:gd name="T7" fmla="*/ 3 h 9"/>
                    <a:gd name="T8" fmla="*/ 14 w 15"/>
                    <a:gd name="T9" fmla="*/ 3 h 9"/>
                    <a:gd name="T10" fmla="*/ 14 w 15"/>
                    <a:gd name="T11" fmla="*/ 3 h 9"/>
                    <a:gd name="T12" fmla="*/ 15 w 15"/>
                    <a:gd name="T13" fmla="*/ 5 h 9"/>
                    <a:gd name="T14" fmla="*/ 14 w 15"/>
                    <a:gd name="T15" fmla="*/ 7 h 9"/>
                    <a:gd name="T16" fmla="*/ 13 w 15"/>
                    <a:gd name="T17" fmla="*/ 7 h 9"/>
                    <a:gd name="T18" fmla="*/ 11 w 15"/>
                    <a:gd name="T19" fmla="*/ 7 h 9"/>
                    <a:gd name="T20" fmla="*/ 7 w 15"/>
                    <a:gd name="T21" fmla="*/ 7 h 9"/>
                    <a:gd name="T22" fmla="*/ 6 w 15"/>
                    <a:gd name="T23" fmla="*/ 8 h 9"/>
                    <a:gd name="T24" fmla="*/ 6 w 15"/>
                    <a:gd name="T25" fmla="*/ 9 h 9"/>
                    <a:gd name="T26" fmla="*/ 6 w 15"/>
                    <a:gd name="T27" fmla="*/ 9 h 9"/>
                    <a:gd name="T28" fmla="*/ 3 w 15"/>
                    <a:gd name="T29" fmla="*/ 8 h 9"/>
                    <a:gd name="T30" fmla="*/ 1 w 15"/>
                    <a:gd name="T31" fmla="*/ 7 h 9"/>
                    <a:gd name="T32" fmla="*/ 0 w 15"/>
                    <a:gd name="T33" fmla="*/ 4 h 9"/>
                    <a:gd name="T34" fmla="*/ 1 w 15"/>
                    <a:gd name="T35" fmla="*/ 0 h 9"/>
                    <a:gd name="T36" fmla="*/ 1 w 1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9">
                      <a:moveTo>
                        <a:pt x="1" y="0"/>
                      </a:moveTo>
                      <a:lnTo>
                        <a:pt x="1" y="0"/>
                      </a:lnTo>
                      <a:lnTo>
                        <a:pt x="4" y="1"/>
                      </a:lnTo>
                      <a:lnTo>
                        <a:pt x="7" y="3"/>
                      </a:lnTo>
                      <a:lnTo>
                        <a:pt x="14" y="3"/>
                      </a:lnTo>
                      <a:lnTo>
                        <a:pt x="14" y="3"/>
                      </a:lnTo>
                      <a:lnTo>
                        <a:pt x="15" y="5"/>
                      </a:lnTo>
                      <a:lnTo>
                        <a:pt x="14" y="7"/>
                      </a:lnTo>
                      <a:lnTo>
                        <a:pt x="13" y="7"/>
                      </a:lnTo>
                      <a:lnTo>
                        <a:pt x="11" y="7"/>
                      </a:lnTo>
                      <a:lnTo>
                        <a:pt x="7" y="7"/>
                      </a:lnTo>
                      <a:lnTo>
                        <a:pt x="6" y="8"/>
                      </a:lnTo>
                      <a:lnTo>
                        <a:pt x="6" y="9"/>
                      </a:lnTo>
                      <a:lnTo>
                        <a:pt x="6" y="9"/>
                      </a:lnTo>
                      <a:lnTo>
                        <a:pt x="3" y="8"/>
                      </a:lnTo>
                      <a:lnTo>
                        <a:pt x="1" y="7"/>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2" name="Freeform 15"/>
                <p:cNvSpPr/>
                <p:nvPr/>
              </p:nvSpPr>
              <p:spPr bwMode="auto">
                <a:xfrm>
                  <a:off x="1087438" y="2443163"/>
                  <a:ext cx="14287" cy="20638"/>
                </a:xfrm>
                <a:custGeom>
                  <a:avLst/>
                  <a:gdLst>
                    <a:gd name="T0" fmla="*/ 2 w 9"/>
                    <a:gd name="T1" fmla="*/ 13 h 13"/>
                    <a:gd name="T2" fmla="*/ 2 w 9"/>
                    <a:gd name="T3" fmla="*/ 13 h 13"/>
                    <a:gd name="T4" fmla="*/ 0 w 9"/>
                    <a:gd name="T5" fmla="*/ 12 h 13"/>
                    <a:gd name="T6" fmla="*/ 0 w 9"/>
                    <a:gd name="T7" fmla="*/ 11 h 13"/>
                    <a:gd name="T8" fmla="*/ 1 w 9"/>
                    <a:gd name="T9" fmla="*/ 7 h 13"/>
                    <a:gd name="T10" fmla="*/ 3 w 9"/>
                    <a:gd name="T11" fmla="*/ 4 h 13"/>
                    <a:gd name="T12" fmla="*/ 5 w 9"/>
                    <a:gd name="T13" fmla="*/ 0 h 13"/>
                    <a:gd name="T14" fmla="*/ 5 w 9"/>
                    <a:gd name="T15" fmla="*/ 0 h 13"/>
                    <a:gd name="T16" fmla="*/ 7 w 9"/>
                    <a:gd name="T17" fmla="*/ 2 h 13"/>
                    <a:gd name="T18" fmla="*/ 8 w 9"/>
                    <a:gd name="T19" fmla="*/ 4 h 13"/>
                    <a:gd name="T20" fmla="*/ 9 w 9"/>
                    <a:gd name="T21" fmla="*/ 9 h 13"/>
                    <a:gd name="T22" fmla="*/ 9 w 9"/>
                    <a:gd name="T23" fmla="*/ 9 h 13"/>
                    <a:gd name="T24" fmla="*/ 7 w 9"/>
                    <a:gd name="T25" fmla="*/ 9 h 13"/>
                    <a:gd name="T26" fmla="*/ 5 w 9"/>
                    <a:gd name="T27" fmla="*/ 10 h 13"/>
                    <a:gd name="T28" fmla="*/ 3 w 9"/>
                    <a:gd name="T29" fmla="*/ 11 h 13"/>
                    <a:gd name="T30" fmla="*/ 2 w 9"/>
                    <a:gd name="T31" fmla="*/ 13 h 13"/>
                    <a:gd name="T32" fmla="*/ 2 w 9"/>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2" y="13"/>
                      </a:moveTo>
                      <a:lnTo>
                        <a:pt x="2" y="13"/>
                      </a:lnTo>
                      <a:lnTo>
                        <a:pt x="0" y="12"/>
                      </a:lnTo>
                      <a:lnTo>
                        <a:pt x="0" y="11"/>
                      </a:lnTo>
                      <a:lnTo>
                        <a:pt x="1" y="7"/>
                      </a:lnTo>
                      <a:lnTo>
                        <a:pt x="3" y="4"/>
                      </a:lnTo>
                      <a:lnTo>
                        <a:pt x="5" y="0"/>
                      </a:lnTo>
                      <a:lnTo>
                        <a:pt x="5" y="0"/>
                      </a:lnTo>
                      <a:lnTo>
                        <a:pt x="7" y="2"/>
                      </a:lnTo>
                      <a:lnTo>
                        <a:pt x="8" y="4"/>
                      </a:lnTo>
                      <a:lnTo>
                        <a:pt x="9" y="9"/>
                      </a:lnTo>
                      <a:lnTo>
                        <a:pt x="9" y="9"/>
                      </a:lnTo>
                      <a:lnTo>
                        <a:pt x="7" y="9"/>
                      </a:lnTo>
                      <a:lnTo>
                        <a:pt x="5" y="10"/>
                      </a:lnTo>
                      <a:lnTo>
                        <a:pt x="3" y="11"/>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3" name="Freeform 16"/>
                <p:cNvSpPr/>
                <p:nvPr/>
              </p:nvSpPr>
              <p:spPr bwMode="auto">
                <a:xfrm>
                  <a:off x="1449388" y="2130425"/>
                  <a:ext cx="15875" cy="9525"/>
                </a:xfrm>
                <a:custGeom>
                  <a:avLst/>
                  <a:gdLst>
                    <a:gd name="T0" fmla="*/ 0 w 10"/>
                    <a:gd name="T1" fmla="*/ 6 h 6"/>
                    <a:gd name="T2" fmla="*/ 0 w 10"/>
                    <a:gd name="T3" fmla="*/ 6 h 6"/>
                    <a:gd name="T4" fmla="*/ 4 w 10"/>
                    <a:gd name="T5" fmla="*/ 2 h 6"/>
                    <a:gd name="T6" fmla="*/ 6 w 10"/>
                    <a:gd name="T7" fmla="*/ 0 h 6"/>
                    <a:gd name="T8" fmla="*/ 10 w 10"/>
                    <a:gd name="T9" fmla="*/ 0 h 6"/>
                    <a:gd name="T10" fmla="*/ 10 w 10"/>
                    <a:gd name="T11" fmla="*/ 0 h 6"/>
                    <a:gd name="T12" fmla="*/ 7 w 10"/>
                    <a:gd name="T13" fmla="*/ 4 h 6"/>
                    <a:gd name="T14" fmla="*/ 4 w 10"/>
                    <a:gd name="T15" fmla="*/ 6 h 6"/>
                    <a:gd name="T16" fmla="*/ 0 w 10"/>
                    <a:gd name="T17" fmla="*/ 6 h 6"/>
                    <a:gd name="T18" fmla="*/ 0 w 1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0" y="6"/>
                      </a:moveTo>
                      <a:lnTo>
                        <a:pt x="0" y="6"/>
                      </a:lnTo>
                      <a:lnTo>
                        <a:pt x="4" y="2"/>
                      </a:lnTo>
                      <a:lnTo>
                        <a:pt x="6" y="0"/>
                      </a:lnTo>
                      <a:lnTo>
                        <a:pt x="10" y="0"/>
                      </a:lnTo>
                      <a:lnTo>
                        <a:pt x="10" y="0"/>
                      </a:lnTo>
                      <a:lnTo>
                        <a:pt x="7" y="4"/>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4" name="Freeform 17"/>
                <p:cNvSpPr/>
                <p:nvPr/>
              </p:nvSpPr>
              <p:spPr bwMode="auto">
                <a:xfrm>
                  <a:off x="1698625" y="1992313"/>
                  <a:ext cx="7937" cy="9525"/>
                </a:xfrm>
                <a:custGeom>
                  <a:avLst/>
                  <a:gdLst>
                    <a:gd name="T0" fmla="*/ 0 w 5"/>
                    <a:gd name="T1" fmla="*/ 6 h 6"/>
                    <a:gd name="T2" fmla="*/ 0 w 5"/>
                    <a:gd name="T3" fmla="*/ 6 h 6"/>
                    <a:gd name="T4" fmla="*/ 0 w 5"/>
                    <a:gd name="T5" fmla="*/ 0 h 6"/>
                    <a:gd name="T6" fmla="*/ 0 w 5"/>
                    <a:gd name="T7" fmla="*/ 0 h 6"/>
                    <a:gd name="T8" fmla="*/ 5 w 5"/>
                    <a:gd name="T9" fmla="*/ 0 h 6"/>
                    <a:gd name="T10" fmla="*/ 5 w 5"/>
                    <a:gd name="T11" fmla="*/ 0 h 6"/>
                    <a:gd name="T12" fmla="*/ 5 w 5"/>
                    <a:gd name="T13" fmla="*/ 6 h 6"/>
                    <a:gd name="T14" fmla="*/ 5 w 5"/>
                    <a:gd name="T15" fmla="*/ 6 h 6"/>
                    <a:gd name="T16" fmla="*/ 0 w 5"/>
                    <a:gd name="T17" fmla="*/ 6 h 6"/>
                    <a:gd name="T18" fmla="*/ 0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6"/>
                      </a:moveTo>
                      <a:lnTo>
                        <a:pt x="0" y="6"/>
                      </a:lnTo>
                      <a:lnTo>
                        <a:pt x="0" y="0"/>
                      </a:lnTo>
                      <a:lnTo>
                        <a:pt x="0" y="0"/>
                      </a:lnTo>
                      <a:lnTo>
                        <a:pt x="5" y="0"/>
                      </a:lnTo>
                      <a:lnTo>
                        <a:pt x="5" y="0"/>
                      </a:lnTo>
                      <a:lnTo>
                        <a:pt x="5" y="6"/>
                      </a:lnTo>
                      <a:lnTo>
                        <a:pt x="5"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5" name="Freeform 18"/>
                <p:cNvSpPr/>
                <p:nvPr/>
              </p:nvSpPr>
              <p:spPr bwMode="auto">
                <a:xfrm>
                  <a:off x="2141538" y="1844675"/>
                  <a:ext cx="14287" cy="7938"/>
                </a:xfrm>
                <a:custGeom>
                  <a:avLst/>
                  <a:gdLst>
                    <a:gd name="T0" fmla="*/ 0 w 9"/>
                    <a:gd name="T1" fmla="*/ 5 h 5"/>
                    <a:gd name="T2" fmla="*/ 0 w 9"/>
                    <a:gd name="T3" fmla="*/ 5 h 5"/>
                    <a:gd name="T4" fmla="*/ 1 w 9"/>
                    <a:gd name="T5" fmla="*/ 3 h 5"/>
                    <a:gd name="T6" fmla="*/ 3 w 9"/>
                    <a:gd name="T7" fmla="*/ 1 h 5"/>
                    <a:gd name="T8" fmla="*/ 8 w 9"/>
                    <a:gd name="T9" fmla="*/ 0 h 5"/>
                    <a:gd name="T10" fmla="*/ 8 w 9"/>
                    <a:gd name="T11" fmla="*/ 0 h 5"/>
                    <a:gd name="T12" fmla="*/ 9 w 9"/>
                    <a:gd name="T13" fmla="*/ 2 h 5"/>
                    <a:gd name="T14" fmla="*/ 8 w 9"/>
                    <a:gd name="T15" fmla="*/ 4 h 5"/>
                    <a:gd name="T16" fmla="*/ 7 w 9"/>
                    <a:gd name="T17" fmla="*/ 4 h 5"/>
                    <a:gd name="T18" fmla="*/ 6 w 9"/>
                    <a:gd name="T19" fmla="*/ 5 h 5"/>
                    <a:gd name="T20" fmla="*/ 0 w 9"/>
                    <a:gd name="T21" fmla="*/ 5 h 5"/>
                    <a:gd name="T22" fmla="*/ 0 w 9"/>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0" y="5"/>
                      </a:moveTo>
                      <a:lnTo>
                        <a:pt x="0" y="5"/>
                      </a:lnTo>
                      <a:lnTo>
                        <a:pt x="1" y="3"/>
                      </a:lnTo>
                      <a:lnTo>
                        <a:pt x="3" y="1"/>
                      </a:lnTo>
                      <a:lnTo>
                        <a:pt x="8" y="0"/>
                      </a:lnTo>
                      <a:lnTo>
                        <a:pt x="8" y="0"/>
                      </a:lnTo>
                      <a:lnTo>
                        <a:pt x="9" y="2"/>
                      </a:lnTo>
                      <a:lnTo>
                        <a:pt x="8" y="4"/>
                      </a:lnTo>
                      <a:lnTo>
                        <a:pt x="7"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6" name="Freeform 19"/>
                <p:cNvSpPr/>
                <p:nvPr/>
              </p:nvSpPr>
              <p:spPr bwMode="auto">
                <a:xfrm>
                  <a:off x="2809875" y="4448175"/>
                  <a:ext cx="9525" cy="6350"/>
                </a:xfrm>
                <a:custGeom>
                  <a:avLst/>
                  <a:gdLst>
                    <a:gd name="T0" fmla="*/ 6 w 6"/>
                    <a:gd name="T1" fmla="*/ 0 h 4"/>
                    <a:gd name="T2" fmla="*/ 6 w 6"/>
                    <a:gd name="T3" fmla="*/ 0 h 4"/>
                    <a:gd name="T4" fmla="*/ 5 w 6"/>
                    <a:gd name="T5" fmla="*/ 2 h 4"/>
                    <a:gd name="T6" fmla="*/ 4 w 6"/>
                    <a:gd name="T7" fmla="*/ 3 h 4"/>
                    <a:gd name="T8" fmla="*/ 2 w 6"/>
                    <a:gd name="T9" fmla="*/ 4 h 4"/>
                    <a:gd name="T10" fmla="*/ 0 w 6"/>
                    <a:gd name="T11" fmla="*/ 4 h 4"/>
                    <a:gd name="T12" fmla="*/ 0 w 6"/>
                    <a:gd name="T13" fmla="*/ 4 h 4"/>
                    <a:gd name="T14" fmla="*/ 0 w 6"/>
                    <a:gd name="T15" fmla="*/ 2 h 4"/>
                    <a:gd name="T16" fmla="*/ 2 w 6"/>
                    <a:gd name="T17" fmla="*/ 1 h 4"/>
                    <a:gd name="T18" fmla="*/ 4 w 6"/>
                    <a:gd name="T19" fmla="*/ 0 h 4"/>
                    <a:gd name="T20" fmla="*/ 6 w 6"/>
                    <a:gd name="T21" fmla="*/ 0 h 4"/>
                    <a:gd name="T22" fmla="*/ 6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6" y="0"/>
                      </a:moveTo>
                      <a:lnTo>
                        <a:pt x="6" y="0"/>
                      </a:lnTo>
                      <a:lnTo>
                        <a:pt x="5" y="2"/>
                      </a:lnTo>
                      <a:lnTo>
                        <a:pt x="4" y="3"/>
                      </a:lnTo>
                      <a:lnTo>
                        <a:pt x="2" y="4"/>
                      </a:lnTo>
                      <a:lnTo>
                        <a:pt x="0" y="4"/>
                      </a:lnTo>
                      <a:lnTo>
                        <a:pt x="0" y="4"/>
                      </a:lnTo>
                      <a:lnTo>
                        <a:pt x="0" y="2"/>
                      </a:lnTo>
                      <a:lnTo>
                        <a:pt x="2"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7" name="Freeform 20"/>
                <p:cNvSpPr/>
                <p:nvPr/>
              </p:nvSpPr>
              <p:spPr bwMode="auto">
                <a:xfrm>
                  <a:off x="2830513" y="4440238"/>
                  <a:ext cx="14287" cy="7938"/>
                </a:xfrm>
                <a:custGeom>
                  <a:avLst/>
                  <a:gdLst>
                    <a:gd name="T0" fmla="*/ 0 w 9"/>
                    <a:gd name="T1" fmla="*/ 5 h 5"/>
                    <a:gd name="T2" fmla="*/ 0 w 9"/>
                    <a:gd name="T3" fmla="*/ 5 h 5"/>
                    <a:gd name="T4" fmla="*/ 1 w 9"/>
                    <a:gd name="T5" fmla="*/ 2 h 5"/>
                    <a:gd name="T6" fmla="*/ 4 w 9"/>
                    <a:gd name="T7" fmla="*/ 0 h 5"/>
                    <a:gd name="T8" fmla="*/ 6 w 9"/>
                    <a:gd name="T9" fmla="*/ 0 h 5"/>
                    <a:gd name="T10" fmla="*/ 9 w 9"/>
                    <a:gd name="T11" fmla="*/ 3 h 5"/>
                    <a:gd name="T12" fmla="*/ 9 w 9"/>
                    <a:gd name="T13" fmla="*/ 3 h 5"/>
                    <a:gd name="T14" fmla="*/ 8 w 9"/>
                    <a:gd name="T15" fmla="*/ 4 h 5"/>
                    <a:gd name="T16" fmla="*/ 6 w 9"/>
                    <a:gd name="T17" fmla="*/ 5 h 5"/>
                    <a:gd name="T18" fmla="*/ 0 w 9"/>
                    <a:gd name="T19" fmla="*/ 5 h 5"/>
                    <a:gd name="T20" fmla="*/ 0 w 9"/>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5"/>
                      </a:moveTo>
                      <a:lnTo>
                        <a:pt x="0" y="5"/>
                      </a:lnTo>
                      <a:lnTo>
                        <a:pt x="1" y="2"/>
                      </a:lnTo>
                      <a:lnTo>
                        <a:pt x="4" y="0"/>
                      </a:lnTo>
                      <a:lnTo>
                        <a:pt x="6" y="0"/>
                      </a:lnTo>
                      <a:lnTo>
                        <a:pt x="9" y="3"/>
                      </a:lnTo>
                      <a:lnTo>
                        <a:pt x="9" y="3"/>
                      </a:lnTo>
                      <a:lnTo>
                        <a:pt x="8"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8" name="Freeform 21"/>
                <p:cNvSpPr/>
                <p:nvPr/>
              </p:nvSpPr>
              <p:spPr bwMode="auto">
                <a:xfrm>
                  <a:off x="2959100" y="2070100"/>
                  <a:ext cx="6350" cy="9525"/>
                </a:xfrm>
                <a:custGeom>
                  <a:avLst/>
                  <a:gdLst>
                    <a:gd name="T0" fmla="*/ 0 w 4"/>
                    <a:gd name="T1" fmla="*/ 4 h 6"/>
                    <a:gd name="T2" fmla="*/ 0 w 4"/>
                    <a:gd name="T3" fmla="*/ 4 h 6"/>
                    <a:gd name="T4" fmla="*/ 0 w 4"/>
                    <a:gd name="T5" fmla="*/ 0 h 6"/>
                    <a:gd name="T6" fmla="*/ 0 w 4"/>
                    <a:gd name="T7" fmla="*/ 0 h 6"/>
                    <a:gd name="T8" fmla="*/ 3 w 4"/>
                    <a:gd name="T9" fmla="*/ 0 h 6"/>
                    <a:gd name="T10" fmla="*/ 4 w 4"/>
                    <a:gd name="T11" fmla="*/ 1 h 6"/>
                    <a:gd name="T12" fmla="*/ 4 w 4"/>
                    <a:gd name="T13" fmla="*/ 6 h 6"/>
                    <a:gd name="T14" fmla="*/ 4 w 4"/>
                    <a:gd name="T15" fmla="*/ 6 h 6"/>
                    <a:gd name="T16" fmla="*/ 2 w 4"/>
                    <a:gd name="T17" fmla="*/ 5 h 6"/>
                    <a:gd name="T18" fmla="*/ 0 w 4"/>
                    <a:gd name="T19" fmla="*/ 4 h 6"/>
                    <a:gd name="T20" fmla="*/ 0 w 4"/>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4"/>
                      </a:moveTo>
                      <a:lnTo>
                        <a:pt x="0" y="4"/>
                      </a:lnTo>
                      <a:lnTo>
                        <a:pt x="0" y="0"/>
                      </a:lnTo>
                      <a:lnTo>
                        <a:pt x="0" y="0"/>
                      </a:lnTo>
                      <a:lnTo>
                        <a:pt x="3" y="0"/>
                      </a:lnTo>
                      <a:lnTo>
                        <a:pt x="4" y="1"/>
                      </a:lnTo>
                      <a:lnTo>
                        <a:pt x="4" y="6"/>
                      </a:lnTo>
                      <a:lnTo>
                        <a:pt x="4" y="6"/>
                      </a:lnTo>
                      <a:lnTo>
                        <a:pt x="2" y="5"/>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9" name="Freeform 22"/>
                <p:cNvSpPr/>
                <p:nvPr/>
              </p:nvSpPr>
              <p:spPr bwMode="auto">
                <a:xfrm>
                  <a:off x="3527425" y="3033713"/>
                  <a:ext cx="15875" cy="17463"/>
                </a:xfrm>
                <a:custGeom>
                  <a:avLst/>
                  <a:gdLst>
                    <a:gd name="T0" fmla="*/ 7 w 10"/>
                    <a:gd name="T1" fmla="*/ 0 h 11"/>
                    <a:gd name="T2" fmla="*/ 7 w 10"/>
                    <a:gd name="T3" fmla="*/ 0 h 11"/>
                    <a:gd name="T4" fmla="*/ 8 w 10"/>
                    <a:gd name="T5" fmla="*/ 3 h 11"/>
                    <a:gd name="T6" fmla="*/ 10 w 10"/>
                    <a:gd name="T7" fmla="*/ 7 h 11"/>
                    <a:gd name="T8" fmla="*/ 10 w 10"/>
                    <a:gd name="T9" fmla="*/ 7 h 11"/>
                    <a:gd name="T10" fmla="*/ 8 w 10"/>
                    <a:gd name="T11" fmla="*/ 8 h 11"/>
                    <a:gd name="T12" fmla="*/ 7 w 10"/>
                    <a:gd name="T13" fmla="*/ 9 h 11"/>
                    <a:gd name="T14" fmla="*/ 10 w 10"/>
                    <a:gd name="T15" fmla="*/ 9 h 11"/>
                    <a:gd name="T16" fmla="*/ 10 w 10"/>
                    <a:gd name="T17" fmla="*/ 9 h 11"/>
                    <a:gd name="T18" fmla="*/ 6 w 10"/>
                    <a:gd name="T19" fmla="*/ 11 h 11"/>
                    <a:gd name="T20" fmla="*/ 4 w 10"/>
                    <a:gd name="T21" fmla="*/ 11 h 11"/>
                    <a:gd name="T22" fmla="*/ 2 w 10"/>
                    <a:gd name="T23" fmla="*/ 10 h 11"/>
                    <a:gd name="T24" fmla="*/ 1 w 10"/>
                    <a:gd name="T25" fmla="*/ 7 h 11"/>
                    <a:gd name="T26" fmla="*/ 0 w 10"/>
                    <a:gd name="T27" fmla="*/ 5 h 11"/>
                    <a:gd name="T28" fmla="*/ 1 w 10"/>
                    <a:gd name="T29" fmla="*/ 2 h 11"/>
                    <a:gd name="T30" fmla="*/ 3 w 10"/>
                    <a:gd name="T31" fmla="*/ 0 h 11"/>
                    <a:gd name="T32" fmla="*/ 7 w 10"/>
                    <a:gd name="T33" fmla="*/ 0 h 11"/>
                    <a:gd name="T34" fmla="*/ 7 w 10"/>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
                      <a:moveTo>
                        <a:pt x="7" y="0"/>
                      </a:moveTo>
                      <a:lnTo>
                        <a:pt x="7" y="0"/>
                      </a:lnTo>
                      <a:lnTo>
                        <a:pt x="8" y="3"/>
                      </a:lnTo>
                      <a:lnTo>
                        <a:pt x="10" y="7"/>
                      </a:lnTo>
                      <a:lnTo>
                        <a:pt x="10" y="7"/>
                      </a:lnTo>
                      <a:lnTo>
                        <a:pt x="8" y="8"/>
                      </a:lnTo>
                      <a:lnTo>
                        <a:pt x="7" y="9"/>
                      </a:lnTo>
                      <a:lnTo>
                        <a:pt x="10" y="9"/>
                      </a:lnTo>
                      <a:lnTo>
                        <a:pt x="10" y="9"/>
                      </a:lnTo>
                      <a:lnTo>
                        <a:pt x="6" y="11"/>
                      </a:lnTo>
                      <a:lnTo>
                        <a:pt x="4" y="11"/>
                      </a:lnTo>
                      <a:lnTo>
                        <a:pt x="2" y="10"/>
                      </a:lnTo>
                      <a:lnTo>
                        <a:pt x="1" y="7"/>
                      </a:lnTo>
                      <a:lnTo>
                        <a:pt x="0" y="5"/>
                      </a:lnTo>
                      <a:lnTo>
                        <a:pt x="1" y="2"/>
                      </a:lnTo>
                      <a:lnTo>
                        <a:pt x="3" y="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20" name="Freeform 23"/>
                <p:cNvSpPr>
                  <a:spLocks noEditPoints="1"/>
                </p:cNvSpPr>
                <p:nvPr/>
              </p:nvSpPr>
              <p:spPr bwMode="auto">
                <a:xfrm>
                  <a:off x="1076325" y="2254250"/>
                  <a:ext cx="209550" cy="249238"/>
                </a:xfrm>
                <a:custGeom>
                  <a:avLst/>
                  <a:gdLst>
                    <a:gd name="T0" fmla="*/ 131 w 132"/>
                    <a:gd name="T1" fmla="*/ 17 h 157"/>
                    <a:gd name="T2" fmla="*/ 121 w 132"/>
                    <a:gd name="T3" fmla="*/ 27 h 157"/>
                    <a:gd name="T4" fmla="*/ 115 w 132"/>
                    <a:gd name="T5" fmla="*/ 29 h 157"/>
                    <a:gd name="T6" fmla="*/ 108 w 132"/>
                    <a:gd name="T7" fmla="*/ 33 h 157"/>
                    <a:gd name="T8" fmla="*/ 105 w 132"/>
                    <a:gd name="T9" fmla="*/ 49 h 157"/>
                    <a:gd name="T10" fmla="*/ 99 w 132"/>
                    <a:gd name="T11" fmla="*/ 50 h 157"/>
                    <a:gd name="T12" fmla="*/ 92 w 132"/>
                    <a:gd name="T13" fmla="*/ 51 h 157"/>
                    <a:gd name="T14" fmla="*/ 83 w 132"/>
                    <a:gd name="T15" fmla="*/ 61 h 157"/>
                    <a:gd name="T16" fmla="*/ 69 w 132"/>
                    <a:gd name="T17" fmla="*/ 65 h 157"/>
                    <a:gd name="T18" fmla="*/ 71 w 132"/>
                    <a:gd name="T19" fmla="*/ 72 h 157"/>
                    <a:gd name="T20" fmla="*/ 77 w 132"/>
                    <a:gd name="T21" fmla="*/ 70 h 157"/>
                    <a:gd name="T22" fmla="*/ 76 w 132"/>
                    <a:gd name="T23" fmla="*/ 73 h 157"/>
                    <a:gd name="T24" fmla="*/ 69 w 132"/>
                    <a:gd name="T25" fmla="*/ 78 h 157"/>
                    <a:gd name="T26" fmla="*/ 65 w 132"/>
                    <a:gd name="T27" fmla="*/ 85 h 157"/>
                    <a:gd name="T28" fmla="*/ 55 w 132"/>
                    <a:gd name="T29" fmla="*/ 101 h 157"/>
                    <a:gd name="T30" fmla="*/ 47 w 132"/>
                    <a:gd name="T31" fmla="*/ 101 h 157"/>
                    <a:gd name="T32" fmla="*/ 45 w 132"/>
                    <a:gd name="T33" fmla="*/ 117 h 157"/>
                    <a:gd name="T34" fmla="*/ 41 w 132"/>
                    <a:gd name="T35" fmla="*/ 130 h 157"/>
                    <a:gd name="T36" fmla="*/ 32 w 132"/>
                    <a:gd name="T37" fmla="*/ 136 h 157"/>
                    <a:gd name="T38" fmla="*/ 27 w 132"/>
                    <a:gd name="T39" fmla="*/ 146 h 157"/>
                    <a:gd name="T40" fmla="*/ 25 w 132"/>
                    <a:gd name="T41" fmla="*/ 148 h 157"/>
                    <a:gd name="T42" fmla="*/ 21 w 132"/>
                    <a:gd name="T43" fmla="*/ 151 h 157"/>
                    <a:gd name="T44" fmla="*/ 16 w 132"/>
                    <a:gd name="T45" fmla="*/ 154 h 157"/>
                    <a:gd name="T46" fmla="*/ 14 w 132"/>
                    <a:gd name="T47" fmla="*/ 157 h 157"/>
                    <a:gd name="T48" fmla="*/ 9 w 132"/>
                    <a:gd name="T49" fmla="*/ 152 h 157"/>
                    <a:gd name="T50" fmla="*/ 0 w 132"/>
                    <a:gd name="T51" fmla="*/ 146 h 157"/>
                    <a:gd name="T52" fmla="*/ 2 w 132"/>
                    <a:gd name="T53" fmla="*/ 141 h 157"/>
                    <a:gd name="T54" fmla="*/ 12 w 132"/>
                    <a:gd name="T55" fmla="*/ 142 h 157"/>
                    <a:gd name="T56" fmla="*/ 14 w 132"/>
                    <a:gd name="T57" fmla="*/ 136 h 157"/>
                    <a:gd name="T58" fmla="*/ 18 w 132"/>
                    <a:gd name="T59" fmla="*/ 134 h 157"/>
                    <a:gd name="T60" fmla="*/ 29 w 132"/>
                    <a:gd name="T61" fmla="*/ 122 h 157"/>
                    <a:gd name="T62" fmla="*/ 20 w 132"/>
                    <a:gd name="T63" fmla="*/ 112 h 157"/>
                    <a:gd name="T64" fmla="*/ 24 w 132"/>
                    <a:gd name="T65" fmla="*/ 109 h 157"/>
                    <a:gd name="T66" fmla="*/ 27 w 132"/>
                    <a:gd name="T67" fmla="*/ 108 h 157"/>
                    <a:gd name="T68" fmla="*/ 34 w 132"/>
                    <a:gd name="T69" fmla="*/ 110 h 157"/>
                    <a:gd name="T70" fmla="*/ 40 w 132"/>
                    <a:gd name="T71" fmla="*/ 105 h 157"/>
                    <a:gd name="T72" fmla="*/ 45 w 132"/>
                    <a:gd name="T73" fmla="*/ 94 h 157"/>
                    <a:gd name="T74" fmla="*/ 42 w 132"/>
                    <a:gd name="T75" fmla="*/ 89 h 157"/>
                    <a:gd name="T76" fmla="*/ 41 w 132"/>
                    <a:gd name="T77" fmla="*/ 83 h 157"/>
                    <a:gd name="T78" fmla="*/ 45 w 132"/>
                    <a:gd name="T79" fmla="*/ 81 h 157"/>
                    <a:gd name="T80" fmla="*/ 47 w 132"/>
                    <a:gd name="T81" fmla="*/ 83 h 157"/>
                    <a:gd name="T82" fmla="*/ 54 w 132"/>
                    <a:gd name="T83" fmla="*/ 79 h 157"/>
                    <a:gd name="T84" fmla="*/ 51 w 132"/>
                    <a:gd name="T85" fmla="*/ 71 h 157"/>
                    <a:gd name="T86" fmla="*/ 59 w 132"/>
                    <a:gd name="T87" fmla="*/ 58 h 157"/>
                    <a:gd name="T88" fmla="*/ 67 w 132"/>
                    <a:gd name="T89" fmla="*/ 50 h 157"/>
                    <a:gd name="T90" fmla="*/ 75 w 132"/>
                    <a:gd name="T91" fmla="*/ 45 h 157"/>
                    <a:gd name="T92" fmla="*/ 85 w 132"/>
                    <a:gd name="T93" fmla="*/ 38 h 157"/>
                    <a:gd name="T94" fmla="*/ 83 w 132"/>
                    <a:gd name="T95" fmla="*/ 32 h 157"/>
                    <a:gd name="T96" fmla="*/ 92 w 132"/>
                    <a:gd name="T97" fmla="*/ 33 h 157"/>
                    <a:gd name="T98" fmla="*/ 91 w 132"/>
                    <a:gd name="T99" fmla="*/ 25 h 157"/>
                    <a:gd name="T100" fmla="*/ 100 w 132"/>
                    <a:gd name="T101" fmla="*/ 20 h 157"/>
                    <a:gd name="T102" fmla="*/ 99 w 132"/>
                    <a:gd name="T103" fmla="*/ 11 h 157"/>
                    <a:gd name="T104" fmla="*/ 109 w 132"/>
                    <a:gd name="T105" fmla="*/ 12 h 157"/>
                    <a:gd name="T106" fmla="*/ 112 w 132"/>
                    <a:gd name="T107" fmla="*/ 14 h 157"/>
                    <a:gd name="T108" fmla="*/ 111 w 132"/>
                    <a:gd name="T109" fmla="*/ 5 h 157"/>
                    <a:gd name="T110" fmla="*/ 115 w 132"/>
                    <a:gd name="T111" fmla="*/ 0 h 157"/>
                    <a:gd name="T112" fmla="*/ 119 w 132"/>
                    <a:gd name="T113" fmla="*/ 2 h 157"/>
                    <a:gd name="T114" fmla="*/ 125 w 132"/>
                    <a:gd name="T115" fmla="*/ 2 h 157"/>
                    <a:gd name="T116" fmla="*/ 132 w 132"/>
                    <a:gd name="T117" fmla="*/ 11 h 157"/>
                    <a:gd name="T118" fmla="*/ 64 w 132"/>
                    <a:gd name="T119" fmla="*/ 78 h 157"/>
                    <a:gd name="T120" fmla="*/ 61 w 132"/>
                    <a:gd name="T12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57">
                      <a:moveTo>
                        <a:pt x="132" y="11"/>
                      </a:moveTo>
                      <a:lnTo>
                        <a:pt x="132" y="11"/>
                      </a:lnTo>
                      <a:lnTo>
                        <a:pt x="132" y="13"/>
                      </a:lnTo>
                      <a:lnTo>
                        <a:pt x="131" y="17"/>
                      </a:lnTo>
                      <a:lnTo>
                        <a:pt x="128" y="21"/>
                      </a:lnTo>
                      <a:lnTo>
                        <a:pt x="128" y="21"/>
                      </a:lnTo>
                      <a:lnTo>
                        <a:pt x="121" y="27"/>
                      </a:lnTo>
                      <a:lnTo>
                        <a:pt x="121" y="27"/>
                      </a:lnTo>
                      <a:lnTo>
                        <a:pt x="119" y="27"/>
                      </a:lnTo>
                      <a:lnTo>
                        <a:pt x="117" y="27"/>
                      </a:lnTo>
                      <a:lnTo>
                        <a:pt x="117" y="27"/>
                      </a:lnTo>
                      <a:lnTo>
                        <a:pt x="115" y="29"/>
                      </a:lnTo>
                      <a:lnTo>
                        <a:pt x="113" y="32"/>
                      </a:lnTo>
                      <a:lnTo>
                        <a:pt x="111" y="33"/>
                      </a:lnTo>
                      <a:lnTo>
                        <a:pt x="108" y="33"/>
                      </a:lnTo>
                      <a:lnTo>
                        <a:pt x="108" y="33"/>
                      </a:lnTo>
                      <a:lnTo>
                        <a:pt x="108" y="39"/>
                      </a:lnTo>
                      <a:lnTo>
                        <a:pt x="107" y="42"/>
                      </a:lnTo>
                      <a:lnTo>
                        <a:pt x="106" y="45"/>
                      </a:lnTo>
                      <a:lnTo>
                        <a:pt x="105" y="49"/>
                      </a:lnTo>
                      <a:lnTo>
                        <a:pt x="105" y="49"/>
                      </a:lnTo>
                      <a:lnTo>
                        <a:pt x="104" y="48"/>
                      </a:lnTo>
                      <a:lnTo>
                        <a:pt x="102" y="48"/>
                      </a:lnTo>
                      <a:lnTo>
                        <a:pt x="99" y="50"/>
                      </a:lnTo>
                      <a:lnTo>
                        <a:pt x="95" y="53"/>
                      </a:lnTo>
                      <a:lnTo>
                        <a:pt x="94" y="53"/>
                      </a:lnTo>
                      <a:lnTo>
                        <a:pt x="92" y="51"/>
                      </a:lnTo>
                      <a:lnTo>
                        <a:pt x="92" y="51"/>
                      </a:lnTo>
                      <a:lnTo>
                        <a:pt x="87" y="56"/>
                      </a:lnTo>
                      <a:lnTo>
                        <a:pt x="87" y="56"/>
                      </a:lnTo>
                      <a:lnTo>
                        <a:pt x="84" y="59"/>
                      </a:lnTo>
                      <a:lnTo>
                        <a:pt x="83" y="61"/>
                      </a:lnTo>
                      <a:lnTo>
                        <a:pt x="83" y="65"/>
                      </a:lnTo>
                      <a:lnTo>
                        <a:pt x="83" y="65"/>
                      </a:lnTo>
                      <a:lnTo>
                        <a:pt x="69" y="65"/>
                      </a:lnTo>
                      <a:lnTo>
                        <a:pt x="69" y="65"/>
                      </a:lnTo>
                      <a:lnTo>
                        <a:pt x="69" y="67"/>
                      </a:lnTo>
                      <a:lnTo>
                        <a:pt x="69" y="69"/>
                      </a:lnTo>
                      <a:lnTo>
                        <a:pt x="70" y="71"/>
                      </a:lnTo>
                      <a:lnTo>
                        <a:pt x="71" y="72"/>
                      </a:lnTo>
                      <a:lnTo>
                        <a:pt x="73" y="72"/>
                      </a:lnTo>
                      <a:lnTo>
                        <a:pt x="75" y="72"/>
                      </a:lnTo>
                      <a:lnTo>
                        <a:pt x="76" y="71"/>
                      </a:lnTo>
                      <a:lnTo>
                        <a:pt x="77" y="70"/>
                      </a:lnTo>
                      <a:lnTo>
                        <a:pt x="77" y="70"/>
                      </a:lnTo>
                      <a:lnTo>
                        <a:pt x="78" y="70"/>
                      </a:lnTo>
                      <a:lnTo>
                        <a:pt x="78" y="72"/>
                      </a:lnTo>
                      <a:lnTo>
                        <a:pt x="76" y="73"/>
                      </a:lnTo>
                      <a:lnTo>
                        <a:pt x="75" y="74"/>
                      </a:lnTo>
                      <a:lnTo>
                        <a:pt x="75" y="74"/>
                      </a:lnTo>
                      <a:lnTo>
                        <a:pt x="71" y="75"/>
                      </a:lnTo>
                      <a:lnTo>
                        <a:pt x="69" y="78"/>
                      </a:lnTo>
                      <a:lnTo>
                        <a:pt x="68" y="80"/>
                      </a:lnTo>
                      <a:lnTo>
                        <a:pt x="65" y="81"/>
                      </a:lnTo>
                      <a:lnTo>
                        <a:pt x="65" y="81"/>
                      </a:lnTo>
                      <a:lnTo>
                        <a:pt x="65" y="85"/>
                      </a:lnTo>
                      <a:lnTo>
                        <a:pt x="64" y="88"/>
                      </a:lnTo>
                      <a:lnTo>
                        <a:pt x="61" y="93"/>
                      </a:lnTo>
                      <a:lnTo>
                        <a:pt x="57" y="97"/>
                      </a:lnTo>
                      <a:lnTo>
                        <a:pt x="55" y="101"/>
                      </a:lnTo>
                      <a:lnTo>
                        <a:pt x="54" y="104"/>
                      </a:lnTo>
                      <a:lnTo>
                        <a:pt x="54" y="104"/>
                      </a:lnTo>
                      <a:lnTo>
                        <a:pt x="51" y="102"/>
                      </a:lnTo>
                      <a:lnTo>
                        <a:pt x="47" y="101"/>
                      </a:lnTo>
                      <a:lnTo>
                        <a:pt x="47" y="101"/>
                      </a:lnTo>
                      <a:lnTo>
                        <a:pt x="47" y="116"/>
                      </a:lnTo>
                      <a:lnTo>
                        <a:pt x="47" y="116"/>
                      </a:lnTo>
                      <a:lnTo>
                        <a:pt x="45" y="117"/>
                      </a:lnTo>
                      <a:lnTo>
                        <a:pt x="43" y="119"/>
                      </a:lnTo>
                      <a:lnTo>
                        <a:pt x="42" y="123"/>
                      </a:lnTo>
                      <a:lnTo>
                        <a:pt x="42" y="127"/>
                      </a:lnTo>
                      <a:lnTo>
                        <a:pt x="41" y="130"/>
                      </a:lnTo>
                      <a:lnTo>
                        <a:pt x="41" y="130"/>
                      </a:lnTo>
                      <a:lnTo>
                        <a:pt x="39" y="132"/>
                      </a:lnTo>
                      <a:lnTo>
                        <a:pt x="36" y="134"/>
                      </a:lnTo>
                      <a:lnTo>
                        <a:pt x="32" y="136"/>
                      </a:lnTo>
                      <a:lnTo>
                        <a:pt x="29" y="140"/>
                      </a:lnTo>
                      <a:lnTo>
                        <a:pt x="29" y="140"/>
                      </a:lnTo>
                      <a:lnTo>
                        <a:pt x="28" y="143"/>
                      </a:lnTo>
                      <a:lnTo>
                        <a:pt x="27" y="146"/>
                      </a:lnTo>
                      <a:lnTo>
                        <a:pt x="27" y="146"/>
                      </a:lnTo>
                      <a:lnTo>
                        <a:pt x="26" y="147"/>
                      </a:lnTo>
                      <a:lnTo>
                        <a:pt x="25" y="147"/>
                      </a:lnTo>
                      <a:lnTo>
                        <a:pt x="25" y="148"/>
                      </a:lnTo>
                      <a:lnTo>
                        <a:pt x="25" y="148"/>
                      </a:lnTo>
                      <a:lnTo>
                        <a:pt x="24" y="149"/>
                      </a:lnTo>
                      <a:lnTo>
                        <a:pt x="24" y="150"/>
                      </a:lnTo>
                      <a:lnTo>
                        <a:pt x="21" y="151"/>
                      </a:lnTo>
                      <a:lnTo>
                        <a:pt x="19" y="151"/>
                      </a:lnTo>
                      <a:lnTo>
                        <a:pt x="16" y="152"/>
                      </a:lnTo>
                      <a:lnTo>
                        <a:pt x="16" y="152"/>
                      </a:lnTo>
                      <a:lnTo>
                        <a:pt x="16" y="154"/>
                      </a:lnTo>
                      <a:lnTo>
                        <a:pt x="16" y="155"/>
                      </a:lnTo>
                      <a:lnTo>
                        <a:pt x="15" y="156"/>
                      </a:lnTo>
                      <a:lnTo>
                        <a:pt x="14" y="157"/>
                      </a:lnTo>
                      <a:lnTo>
                        <a:pt x="14" y="157"/>
                      </a:lnTo>
                      <a:lnTo>
                        <a:pt x="12" y="157"/>
                      </a:lnTo>
                      <a:lnTo>
                        <a:pt x="10" y="156"/>
                      </a:lnTo>
                      <a:lnTo>
                        <a:pt x="9" y="154"/>
                      </a:lnTo>
                      <a:lnTo>
                        <a:pt x="9" y="152"/>
                      </a:lnTo>
                      <a:lnTo>
                        <a:pt x="9" y="152"/>
                      </a:lnTo>
                      <a:lnTo>
                        <a:pt x="4" y="149"/>
                      </a:lnTo>
                      <a:lnTo>
                        <a:pt x="2" y="148"/>
                      </a:lnTo>
                      <a:lnTo>
                        <a:pt x="0" y="146"/>
                      </a:lnTo>
                      <a:lnTo>
                        <a:pt x="0" y="146"/>
                      </a:lnTo>
                      <a:lnTo>
                        <a:pt x="0" y="144"/>
                      </a:lnTo>
                      <a:lnTo>
                        <a:pt x="1" y="142"/>
                      </a:lnTo>
                      <a:lnTo>
                        <a:pt x="2" y="141"/>
                      </a:lnTo>
                      <a:lnTo>
                        <a:pt x="4" y="140"/>
                      </a:lnTo>
                      <a:lnTo>
                        <a:pt x="8" y="140"/>
                      </a:lnTo>
                      <a:lnTo>
                        <a:pt x="12" y="142"/>
                      </a:lnTo>
                      <a:lnTo>
                        <a:pt x="12" y="142"/>
                      </a:lnTo>
                      <a:lnTo>
                        <a:pt x="13" y="142"/>
                      </a:lnTo>
                      <a:lnTo>
                        <a:pt x="13" y="141"/>
                      </a:lnTo>
                      <a:lnTo>
                        <a:pt x="14" y="139"/>
                      </a:lnTo>
                      <a:lnTo>
                        <a:pt x="14" y="136"/>
                      </a:lnTo>
                      <a:lnTo>
                        <a:pt x="14" y="134"/>
                      </a:lnTo>
                      <a:lnTo>
                        <a:pt x="14" y="134"/>
                      </a:lnTo>
                      <a:lnTo>
                        <a:pt x="16" y="134"/>
                      </a:lnTo>
                      <a:lnTo>
                        <a:pt x="18" y="134"/>
                      </a:lnTo>
                      <a:lnTo>
                        <a:pt x="18" y="134"/>
                      </a:lnTo>
                      <a:lnTo>
                        <a:pt x="22" y="132"/>
                      </a:lnTo>
                      <a:lnTo>
                        <a:pt x="24" y="128"/>
                      </a:lnTo>
                      <a:lnTo>
                        <a:pt x="29" y="122"/>
                      </a:lnTo>
                      <a:lnTo>
                        <a:pt x="29" y="122"/>
                      </a:lnTo>
                      <a:lnTo>
                        <a:pt x="28" y="116"/>
                      </a:lnTo>
                      <a:lnTo>
                        <a:pt x="26" y="114"/>
                      </a:lnTo>
                      <a:lnTo>
                        <a:pt x="20" y="112"/>
                      </a:lnTo>
                      <a:lnTo>
                        <a:pt x="20" y="112"/>
                      </a:lnTo>
                      <a:lnTo>
                        <a:pt x="21" y="110"/>
                      </a:lnTo>
                      <a:lnTo>
                        <a:pt x="22" y="109"/>
                      </a:lnTo>
                      <a:lnTo>
                        <a:pt x="24" y="109"/>
                      </a:lnTo>
                      <a:lnTo>
                        <a:pt x="26" y="109"/>
                      </a:lnTo>
                      <a:lnTo>
                        <a:pt x="26" y="109"/>
                      </a:lnTo>
                      <a:lnTo>
                        <a:pt x="27" y="108"/>
                      </a:lnTo>
                      <a:lnTo>
                        <a:pt x="27" y="108"/>
                      </a:lnTo>
                      <a:lnTo>
                        <a:pt x="32" y="108"/>
                      </a:lnTo>
                      <a:lnTo>
                        <a:pt x="33" y="109"/>
                      </a:lnTo>
                      <a:lnTo>
                        <a:pt x="34" y="110"/>
                      </a:lnTo>
                      <a:lnTo>
                        <a:pt x="34" y="110"/>
                      </a:lnTo>
                      <a:lnTo>
                        <a:pt x="37" y="109"/>
                      </a:lnTo>
                      <a:lnTo>
                        <a:pt x="38" y="108"/>
                      </a:lnTo>
                      <a:lnTo>
                        <a:pt x="39" y="107"/>
                      </a:lnTo>
                      <a:lnTo>
                        <a:pt x="40" y="105"/>
                      </a:lnTo>
                      <a:lnTo>
                        <a:pt x="40" y="100"/>
                      </a:lnTo>
                      <a:lnTo>
                        <a:pt x="41" y="94"/>
                      </a:lnTo>
                      <a:lnTo>
                        <a:pt x="41" y="94"/>
                      </a:lnTo>
                      <a:lnTo>
                        <a:pt x="45" y="94"/>
                      </a:lnTo>
                      <a:lnTo>
                        <a:pt x="45" y="94"/>
                      </a:lnTo>
                      <a:lnTo>
                        <a:pt x="45" y="92"/>
                      </a:lnTo>
                      <a:lnTo>
                        <a:pt x="44" y="91"/>
                      </a:lnTo>
                      <a:lnTo>
                        <a:pt x="42" y="89"/>
                      </a:lnTo>
                      <a:lnTo>
                        <a:pt x="40" y="87"/>
                      </a:lnTo>
                      <a:lnTo>
                        <a:pt x="40" y="86"/>
                      </a:lnTo>
                      <a:lnTo>
                        <a:pt x="41" y="83"/>
                      </a:lnTo>
                      <a:lnTo>
                        <a:pt x="41" y="83"/>
                      </a:lnTo>
                      <a:lnTo>
                        <a:pt x="42" y="84"/>
                      </a:lnTo>
                      <a:lnTo>
                        <a:pt x="43" y="83"/>
                      </a:lnTo>
                      <a:lnTo>
                        <a:pt x="45" y="81"/>
                      </a:lnTo>
                      <a:lnTo>
                        <a:pt x="45" y="81"/>
                      </a:lnTo>
                      <a:lnTo>
                        <a:pt x="47" y="82"/>
                      </a:lnTo>
                      <a:lnTo>
                        <a:pt x="47" y="83"/>
                      </a:lnTo>
                      <a:lnTo>
                        <a:pt x="47" y="83"/>
                      </a:lnTo>
                      <a:lnTo>
                        <a:pt x="47" y="83"/>
                      </a:lnTo>
                      <a:lnTo>
                        <a:pt x="48" y="82"/>
                      </a:lnTo>
                      <a:lnTo>
                        <a:pt x="49" y="80"/>
                      </a:lnTo>
                      <a:lnTo>
                        <a:pt x="51" y="79"/>
                      </a:lnTo>
                      <a:lnTo>
                        <a:pt x="54" y="79"/>
                      </a:lnTo>
                      <a:lnTo>
                        <a:pt x="54" y="79"/>
                      </a:lnTo>
                      <a:lnTo>
                        <a:pt x="54" y="75"/>
                      </a:lnTo>
                      <a:lnTo>
                        <a:pt x="53" y="73"/>
                      </a:lnTo>
                      <a:lnTo>
                        <a:pt x="51" y="71"/>
                      </a:lnTo>
                      <a:lnTo>
                        <a:pt x="51" y="67"/>
                      </a:lnTo>
                      <a:lnTo>
                        <a:pt x="51" y="67"/>
                      </a:lnTo>
                      <a:lnTo>
                        <a:pt x="57" y="62"/>
                      </a:lnTo>
                      <a:lnTo>
                        <a:pt x="59" y="58"/>
                      </a:lnTo>
                      <a:lnTo>
                        <a:pt x="59" y="51"/>
                      </a:lnTo>
                      <a:lnTo>
                        <a:pt x="59" y="51"/>
                      </a:lnTo>
                      <a:lnTo>
                        <a:pt x="62" y="51"/>
                      </a:lnTo>
                      <a:lnTo>
                        <a:pt x="67" y="50"/>
                      </a:lnTo>
                      <a:lnTo>
                        <a:pt x="71" y="48"/>
                      </a:lnTo>
                      <a:lnTo>
                        <a:pt x="74" y="47"/>
                      </a:lnTo>
                      <a:lnTo>
                        <a:pt x="75" y="45"/>
                      </a:lnTo>
                      <a:lnTo>
                        <a:pt x="75" y="45"/>
                      </a:lnTo>
                      <a:lnTo>
                        <a:pt x="77" y="43"/>
                      </a:lnTo>
                      <a:lnTo>
                        <a:pt x="82" y="41"/>
                      </a:lnTo>
                      <a:lnTo>
                        <a:pt x="84" y="40"/>
                      </a:lnTo>
                      <a:lnTo>
                        <a:pt x="85" y="38"/>
                      </a:lnTo>
                      <a:lnTo>
                        <a:pt x="85" y="35"/>
                      </a:lnTo>
                      <a:lnTo>
                        <a:pt x="83" y="33"/>
                      </a:lnTo>
                      <a:lnTo>
                        <a:pt x="83" y="33"/>
                      </a:lnTo>
                      <a:lnTo>
                        <a:pt x="83" y="32"/>
                      </a:lnTo>
                      <a:lnTo>
                        <a:pt x="84" y="31"/>
                      </a:lnTo>
                      <a:lnTo>
                        <a:pt x="87" y="31"/>
                      </a:lnTo>
                      <a:lnTo>
                        <a:pt x="92" y="33"/>
                      </a:lnTo>
                      <a:lnTo>
                        <a:pt x="92" y="33"/>
                      </a:lnTo>
                      <a:lnTo>
                        <a:pt x="94" y="32"/>
                      </a:lnTo>
                      <a:lnTo>
                        <a:pt x="94" y="31"/>
                      </a:lnTo>
                      <a:lnTo>
                        <a:pt x="92" y="28"/>
                      </a:lnTo>
                      <a:lnTo>
                        <a:pt x="91" y="25"/>
                      </a:lnTo>
                      <a:lnTo>
                        <a:pt x="92" y="21"/>
                      </a:lnTo>
                      <a:lnTo>
                        <a:pt x="92" y="21"/>
                      </a:lnTo>
                      <a:lnTo>
                        <a:pt x="98" y="21"/>
                      </a:lnTo>
                      <a:lnTo>
                        <a:pt x="100" y="20"/>
                      </a:lnTo>
                      <a:lnTo>
                        <a:pt x="100" y="19"/>
                      </a:lnTo>
                      <a:lnTo>
                        <a:pt x="100" y="15"/>
                      </a:lnTo>
                      <a:lnTo>
                        <a:pt x="99" y="11"/>
                      </a:lnTo>
                      <a:lnTo>
                        <a:pt x="99" y="11"/>
                      </a:lnTo>
                      <a:lnTo>
                        <a:pt x="103" y="11"/>
                      </a:lnTo>
                      <a:lnTo>
                        <a:pt x="107" y="11"/>
                      </a:lnTo>
                      <a:lnTo>
                        <a:pt x="108" y="11"/>
                      </a:lnTo>
                      <a:lnTo>
                        <a:pt x="109" y="12"/>
                      </a:lnTo>
                      <a:lnTo>
                        <a:pt x="110" y="13"/>
                      </a:lnTo>
                      <a:lnTo>
                        <a:pt x="110" y="15"/>
                      </a:lnTo>
                      <a:lnTo>
                        <a:pt x="110" y="15"/>
                      </a:lnTo>
                      <a:lnTo>
                        <a:pt x="112" y="14"/>
                      </a:lnTo>
                      <a:lnTo>
                        <a:pt x="113" y="12"/>
                      </a:lnTo>
                      <a:lnTo>
                        <a:pt x="113" y="11"/>
                      </a:lnTo>
                      <a:lnTo>
                        <a:pt x="112" y="9"/>
                      </a:lnTo>
                      <a:lnTo>
                        <a:pt x="111" y="5"/>
                      </a:lnTo>
                      <a:lnTo>
                        <a:pt x="111" y="3"/>
                      </a:lnTo>
                      <a:lnTo>
                        <a:pt x="112" y="0"/>
                      </a:lnTo>
                      <a:lnTo>
                        <a:pt x="112" y="0"/>
                      </a:lnTo>
                      <a:lnTo>
                        <a:pt x="115" y="0"/>
                      </a:lnTo>
                      <a:lnTo>
                        <a:pt x="116" y="1"/>
                      </a:lnTo>
                      <a:lnTo>
                        <a:pt x="117" y="3"/>
                      </a:lnTo>
                      <a:lnTo>
                        <a:pt x="117" y="3"/>
                      </a:lnTo>
                      <a:lnTo>
                        <a:pt x="119" y="2"/>
                      </a:lnTo>
                      <a:lnTo>
                        <a:pt x="120" y="2"/>
                      </a:lnTo>
                      <a:lnTo>
                        <a:pt x="121" y="0"/>
                      </a:lnTo>
                      <a:lnTo>
                        <a:pt x="121" y="0"/>
                      </a:lnTo>
                      <a:lnTo>
                        <a:pt x="125" y="2"/>
                      </a:lnTo>
                      <a:lnTo>
                        <a:pt x="127" y="5"/>
                      </a:lnTo>
                      <a:lnTo>
                        <a:pt x="129" y="8"/>
                      </a:lnTo>
                      <a:lnTo>
                        <a:pt x="132" y="11"/>
                      </a:lnTo>
                      <a:lnTo>
                        <a:pt x="132" y="11"/>
                      </a:lnTo>
                      <a:close/>
                      <a:moveTo>
                        <a:pt x="59" y="79"/>
                      </a:moveTo>
                      <a:lnTo>
                        <a:pt x="59" y="79"/>
                      </a:lnTo>
                      <a:lnTo>
                        <a:pt x="62" y="79"/>
                      </a:lnTo>
                      <a:lnTo>
                        <a:pt x="64" y="78"/>
                      </a:lnTo>
                      <a:lnTo>
                        <a:pt x="65" y="76"/>
                      </a:lnTo>
                      <a:lnTo>
                        <a:pt x="64" y="75"/>
                      </a:lnTo>
                      <a:lnTo>
                        <a:pt x="63" y="74"/>
                      </a:lnTo>
                      <a:lnTo>
                        <a:pt x="61" y="74"/>
                      </a:lnTo>
                      <a:lnTo>
                        <a:pt x="60" y="75"/>
                      </a:lnTo>
                      <a:lnTo>
                        <a:pt x="59" y="79"/>
                      </a:lnTo>
                      <a:lnTo>
                        <a:pt x="59"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21" name="Freeform 24"/>
                <p:cNvSpPr/>
                <p:nvPr/>
              </p:nvSpPr>
              <p:spPr bwMode="auto">
                <a:xfrm>
                  <a:off x="1274763" y="2124075"/>
                  <a:ext cx="158750" cy="147638"/>
                </a:xfrm>
                <a:custGeom>
                  <a:avLst/>
                  <a:gdLst>
                    <a:gd name="T0" fmla="*/ 46 w 100"/>
                    <a:gd name="T1" fmla="*/ 34 h 93"/>
                    <a:gd name="T2" fmla="*/ 49 w 100"/>
                    <a:gd name="T3" fmla="*/ 34 h 93"/>
                    <a:gd name="T4" fmla="*/ 53 w 100"/>
                    <a:gd name="T5" fmla="*/ 35 h 93"/>
                    <a:gd name="T6" fmla="*/ 57 w 100"/>
                    <a:gd name="T7" fmla="*/ 30 h 93"/>
                    <a:gd name="T8" fmla="*/ 61 w 100"/>
                    <a:gd name="T9" fmla="*/ 26 h 93"/>
                    <a:gd name="T10" fmla="*/ 64 w 100"/>
                    <a:gd name="T11" fmla="*/ 22 h 93"/>
                    <a:gd name="T12" fmla="*/ 72 w 100"/>
                    <a:gd name="T13" fmla="*/ 16 h 93"/>
                    <a:gd name="T14" fmla="*/ 73 w 100"/>
                    <a:gd name="T15" fmla="*/ 10 h 93"/>
                    <a:gd name="T16" fmla="*/ 86 w 100"/>
                    <a:gd name="T17" fmla="*/ 14 h 93"/>
                    <a:gd name="T18" fmla="*/ 87 w 100"/>
                    <a:gd name="T19" fmla="*/ 14 h 93"/>
                    <a:gd name="T20" fmla="*/ 83 w 100"/>
                    <a:gd name="T21" fmla="*/ 8 h 93"/>
                    <a:gd name="T22" fmla="*/ 89 w 100"/>
                    <a:gd name="T23" fmla="*/ 2 h 93"/>
                    <a:gd name="T24" fmla="*/ 94 w 100"/>
                    <a:gd name="T25" fmla="*/ 3 h 93"/>
                    <a:gd name="T26" fmla="*/ 93 w 100"/>
                    <a:gd name="T27" fmla="*/ 14 h 93"/>
                    <a:gd name="T28" fmla="*/ 96 w 100"/>
                    <a:gd name="T29" fmla="*/ 14 h 93"/>
                    <a:gd name="T30" fmla="*/ 99 w 100"/>
                    <a:gd name="T31" fmla="*/ 11 h 93"/>
                    <a:gd name="T32" fmla="*/ 99 w 100"/>
                    <a:gd name="T33" fmla="*/ 16 h 93"/>
                    <a:gd name="T34" fmla="*/ 95 w 100"/>
                    <a:gd name="T35" fmla="*/ 22 h 93"/>
                    <a:gd name="T36" fmla="*/ 86 w 100"/>
                    <a:gd name="T37" fmla="*/ 24 h 93"/>
                    <a:gd name="T38" fmla="*/ 84 w 100"/>
                    <a:gd name="T39" fmla="*/ 26 h 93"/>
                    <a:gd name="T40" fmla="*/ 83 w 100"/>
                    <a:gd name="T41" fmla="*/ 28 h 93"/>
                    <a:gd name="T42" fmla="*/ 75 w 100"/>
                    <a:gd name="T43" fmla="*/ 33 h 93"/>
                    <a:gd name="T44" fmla="*/ 75 w 100"/>
                    <a:gd name="T45" fmla="*/ 36 h 93"/>
                    <a:gd name="T46" fmla="*/ 75 w 100"/>
                    <a:gd name="T47" fmla="*/ 40 h 93"/>
                    <a:gd name="T48" fmla="*/ 68 w 100"/>
                    <a:gd name="T49" fmla="*/ 42 h 93"/>
                    <a:gd name="T50" fmla="*/ 66 w 100"/>
                    <a:gd name="T51" fmla="*/ 47 h 93"/>
                    <a:gd name="T52" fmla="*/ 64 w 100"/>
                    <a:gd name="T53" fmla="*/ 49 h 93"/>
                    <a:gd name="T54" fmla="*/ 59 w 100"/>
                    <a:gd name="T55" fmla="*/ 53 h 93"/>
                    <a:gd name="T56" fmla="*/ 55 w 100"/>
                    <a:gd name="T57" fmla="*/ 54 h 93"/>
                    <a:gd name="T58" fmla="*/ 53 w 100"/>
                    <a:gd name="T59" fmla="*/ 57 h 93"/>
                    <a:gd name="T60" fmla="*/ 43 w 100"/>
                    <a:gd name="T61" fmla="*/ 55 h 93"/>
                    <a:gd name="T62" fmla="*/ 39 w 100"/>
                    <a:gd name="T63" fmla="*/ 66 h 93"/>
                    <a:gd name="T64" fmla="*/ 35 w 100"/>
                    <a:gd name="T65" fmla="*/ 71 h 93"/>
                    <a:gd name="T66" fmla="*/ 27 w 100"/>
                    <a:gd name="T67" fmla="*/ 71 h 93"/>
                    <a:gd name="T68" fmla="*/ 21 w 100"/>
                    <a:gd name="T69" fmla="*/ 75 h 93"/>
                    <a:gd name="T70" fmla="*/ 20 w 100"/>
                    <a:gd name="T71" fmla="*/ 80 h 93"/>
                    <a:gd name="T72" fmla="*/ 19 w 100"/>
                    <a:gd name="T73" fmla="*/ 85 h 93"/>
                    <a:gd name="T74" fmla="*/ 14 w 100"/>
                    <a:gd name="T75" fmla="*/ 85 h 93"/>
                    <a:gd name="T76" fmla="*/ 14 w 100"/>
                    <a:gd name="T77" fmla="*/ 92 h 93"/>
                    <a:gd name="T78" fmla="*/ 12 w 100"/>
                    <a:gd name="T79" fmla="*/ 93 h 93"/>
                    <a:gd name="T80" fmla="*/ 7 w 100"/>
                    <a:gd name="T81" fmla="*/ 89 h 93"/>
                    <a:gd name="T82" fmla="*/ 1 w 100"/>
                    <a:gd name="T83" fmla="*/ 80 h 93"/>
                    <a:gd name="T84" fmla="*/ 0 w 100"/>
                    <a:gd name="T85" fmla="*/ 76 h 93"/>
                    <a:gd name="T86" fmla="*/ 7 w 100"/>
                    <a:gd name="T87" fmla="*/ 73 h 93"/>
                    <a:gd name="T88" fmla="*/ 7 w 100"/>
                    <a:gd name="T89" fmla="*/ 69 h 93"/>
                    <a:gd name="T90" fmla="*/ 17 w 100"/>
                    <a:gd name="T91" fmla="*/ 64 h 93"/>
                    <a:gd name="T92" fmla="*/ 17 w 100"/>
                    <a:gd name="T93" fmla="*/ 60 h 93"/>
                    <a:gd name="T94" fmla="*/ 22 w 100"/>
                    <a:gd name="T95" fmla="*/ 57 h 93"/>
                    <a:gd name="T96" fmla="*/ 32 w 100"/>
                    <a:gd name="T97" fmla="*/ 53 h 93"/>
                    <a:gd name="T98" fmla="*/ 35 w 100"/>
                    <a:gd name="T99" fmla="*/ 53 h 93"/>
                    <a:gd name="T100" fmla="*/ 38 w 100"/>
                    <a:gd name="T101" fmla="*/ 55 h 93"/>
                    <a:gd name="T102" fmla="*/ 42 w 100"/>
                    <a:gd name="T103" fmla="*/ 49 h 93"/>
                    <a:gd name="T104" fmla="*/ 45 w 100"/>
                    <a:gd name="T105" fmla="*/ 48 h 93"/>
                    <a:gd name="T106" fmla="*/ 48 w 100"/>
                    <a:gd name="T107" fmla="*/ 43 h 93"/>
                    <a:gd name="T108" fmla="*/ 51 w 100"/>
                    <a:gd name="T109" fmla="*/ 38 h 93"/>
                    <a:gd name="T110" fmla="*/ 49 w 100"/>
                    <a:gd name="T111"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93">
                      <a:moveTo>
                        <a:pt x="47" y="35"/>
                      </a:moveTo>
                      <a:lnTo>
                        <a:pt x="47" y="35"/>
                      </a:lnTo>
                      <a:lnTo>
                        <a:pt x="46" y="34"/>
                      </a:lnTo>
                      <a:lnTo>
                        <a:pt x="47" y="33"/>
                      </a:lnTo>
                      <a:lnTo>
                        <a:pt x="49" y="33"/>
                      </a:lnTo>
                      <a:lnTo>
                        <a:pt x="49" y="34"/>
                      </a:lnTo>
                      <a:lnTo>
                        <a:pt x="51" y="35"/>
                      </a:lnTo>
                      <a:lnTo>
                        <a:pt x="51" y="35"/>
                      </a:lnTo>
                      <a:lnTo>
                        <a:pt x="53" y="35"/>
                      </a:lnTo>
                      <a:lnTo>
                        <a:pt x="55" y="33"/>
                      </a:lnTo>
                      <a:lnTo>
                        <a:pt x="57" y="30"/>
                      </a:lnTo>
                      <a:lnTo>
                        <a:pt x="57" y="30"/>
                      </a:lnTo>
                      <a:lnTo>
                        <a:pt x="61" y="28"/>
                      </a:lnTo>
                      <a:lnTo>
                        <a:pt x="61" y="28"/>
                      </a:lnTo>
                      <a:lnTo>
                        <a:pt x="61" y="26"/>
                      </a:lnTo>
                      <a:lnTo>
                        <a:pt x="61" y="24"/>
                      </a:lnTo>
                      <a:lnTo>
                        <a:pt x="61" y="24"/>
                      </a:lnTo>
                      <a:lnTo>
                        <a:pt x="64" y="22"/>
                      </a:lnTo>
                      <a:lnTo>
                        <a:pt x="68" y="20"/>
                      </a:lnTo>
                      <a:lnTo>
                        <a:pt x="70" y="19"/>
                      </a:lnTo>
                      <a:lnTo>
                        <a:pt x="72" y="16"/>
                      </a:lnTo>
                      <a:lnTo>
                        <a:pt x="73" y="14"/>
                      </a:lnTo>
                      <a:lnTo>
                        <a:pt x="73" y="10"/>
                      </a:lnTo>
                      <a:lnTo>
                        <a:pt x="73" y="10"/>
                      </a:lnTo>
                      <a:lnTo>
                        <a:pt x="77" y="10"/>
                      </a:lnTo>
                      <a:lnTo>
                        <a:pt x="81" y="11"/>
                      </a:lnTo>
                      <a:lnTo>
                        <a:pt x="86" y="14"/>
                      </a:lnTo>
                      <a:lnTo>
                        <a:pt x="86" y="14"/>
                      </a:lnTo>
                      <a:lnTo>
                        <a:pt x="87" y="14"/>
                      </a:lnTo>
                      <a:lnTo>
                        <a:pt x="87" y="14"/>
                      </a:lnTo>
                      <a:lnTo>
                        <a:pt x="87" y="12"/>
                      </a:lnTo>
                      <a:lnTo>
                        <a:pt x="85" y="9"/>
                      </a:lnTo>
                      <a:lnTo>
                        <a:pt x="83" y="8"/>
                      </a:lnTo>
                      <a:lnTo>
                        <a:pt x="83" y="8"/>
                      </a:lnTo>
                      <a:lnTo>
                        <a:pt x="87" y="4"/>
                      </a:lnTo>
                      <a:lnTo>
                        <a:pt x="89" y="2"/>
                      </a:lnTo>
                      <a:lnTo>
                        <a:pt x="90" y="0"/>
                      </a:lnTo>
                      <a:lnTo>
                        <a:pt x="90" y="0"/>
                      </a:lnTo>
                      <a:lnTo>
                        <a:pt x="94" y="3"/>
                      </a:lnTo>
                      <a:lnTo>
                        <a:pt x="95" y="6"/>
                      </a:lnTo>
                      <a:lnTo>
                        <a:pt x="94" y="10"/>
                      </a:lnTo>
                      <a:lnTo>
                        <a:pt x="93" y="14"/>
                      </a:lnTo>
                      <a:lnTo>
                        <a:pt x="93" y="14"/>
                      </a:lnTo>
                      <a:lnTo>
                        <a:pt x="95" y="15"/>
                      </a:lnTo>
                      <a:lnTo>
                        <a:pt x="96" y="14"/>
                      </a:lnTo>
                      <a:lnTo>
                        <a:pt x="97" y="10"/>
                      </a:lnTo>
                      <a:lnTo>
                        <a:pt x="97" y="10"/>
                      </a:lnTo>
                      <a:lnTo>
                        <a:pt x="99" y="11"/>
                      </a:lnTo>
                      <a:lnTo>
                        <a:pt x="100" y="13"/>
                      </a:lnTo>
                      <a:lnTo>
                        <a:pt x="100" y="14"/>
                      </a:lnTo>
                      <a:lnTo>
                        <a:pt x="99" y="16"/>
                      </a:lnTo>
                      <a:lnTo>
                        <a:pt x="97" y="20"/>
                      </a:lnTo>
                      <a:lnTo>
                        <a:pt x="95" y="22"/>
                      </a:lnTo>
                      <a:lnTo>
                        <a:pt x="95" y="22"/>
                      </a:lnTo>
                      <a:lnTo>
                        <a:pt x="92" y="22"/>
                      </a:lnTo>
                      <a:lnTo>
                        <a:pt x="89" y="22"/>
                      </a:lnTo>
                      <a:lnTo>
                        <a:pt x="86" y="24"/>
                      </a:lnTo>
                      <a:lnTo>
                        <a:pt x="86" y="24"/>
                      </a:lnTo>
                      <a:lnTo>
                        <a:pt x="84" y="24"/>
                      </a:lnTo>
                      <a:lnTo>
                        <a:pt x="84" y="26"/>
                      </a:lnTo>
                      <a:lnTo>
                        <a:pt x="84" y="27"/>
                      </a:lnTo>
                      <a:lnTo>
                        <a:pt x="83" y="28"/>
                      </a:lnTo>
                      <a:lnTo>
                        <a:pt x="83" y="28"/>
                      </a:lnTo>
                      <a:lnTo>
                        <a:pt x="79" y="30"/>
                      </a:lnTo>
                      <a:lnTo>
                        <a:pt x="77" y="31"/>
                      </a:lnTo>
                      <a:lnTo>
                        <a:pt x="75" y="33"/>
                      </a:lnTo>
                      <a:lnTo>
                        <a:pt x="75" y="33"/>
                      </a:lnTo>
                      <a:lnTo>
                        <a:pt x="75" y="34"/>
                      </a:lnTo>
                      <a:lnTo>
                        <a:pt x="75" y="36"/>
                      </a:lnTo>
                      <a:lnTo>
                        <a:pt x="75" y="39"/>
                      </a:lnTo>
                      <a:lnTo>
                        <a:pt x="75" y="40"/>
                      </a:lnTo>
                      <a:lnTo>
                        <a:pt x="75" y="40"/>
                      </a:lnTo>
                      <a:lnTo>
                        <a:pt x="72" y="41"/>
                      </a:lnTo>
                      <a:lnTo>
                        <a:pt x="68" y="42"/>
                      </a:lnTo>
                      <a:lnTo>
                        <a:pt x="68" y="42"/>
                      </a:lnTo>
                      <a:lnTo>
                        <a:pt x="67" y="44"/>
                      </a:lnTo>
                      <a:lnTo>
                        <a:pt x="67" y="45"/>
                      </a:lnTo>
                      <a:lnTo>
                        <a:pt x="66" y="47"/>
                      </a:lnTo>
                      <a:lnTo>
                        <a:pt x="65" y="48"/>
                      </a:lnTo>
                      <a:lnTo>
                        <a:pt x="65" y="48"/>
                      </a:lnTo>
                      <a:lnTo>
                        <a:pt x="64" y="49"/>
                      </a:lnTo>
                      <a:lnTo>
                        <a:pt x="61" y="50"/>
                      </a:lnTo>
                      <a:lnTo>
                        <a:pt x="60" y="51"/>
                      </a:lnTo>
                      <a:lnTo>
                        <a:pt x="59" y="53"/>
                      </a:lnTo>
                      <a:lnTo>
                        <a:pt x="59" y="53"/>
                      </a:lnTo>
                      <a:lnTo>
                        <a:pt x="57" y="54"/>
                      </a:lnTo>
                      <a:lnTo>
                        <a:pt x="55" y="54"/>
                      </a:lnTo>
                      <a:lnTo>
                        <a:pt x="54" y="55"/>
                      </a:lnTo>
                      <a:lnTo>
                        <a:pt x="53" y="57"/>
                      </a:lnTo>
                      <a:lnTo>
                        <a:pt x="53" y="57"/>
                      </a:lnTo>
                      <a:lnTo>
                        <a:pt x="48" y="55"/>
                      </a:lnTo>
                      <a:lnTo>
                        <a:pt x="43" y="55"/>
                      </a:lnTo>
                      <a:lnTo>
                        <a:pt x="43" y="55"/>
                      </a:lnTo>
                      <a:lnTo>
                        <a:pt x="41" y="57"/>
                      </a:lnTo>
                      <a:lnTo>
                        <a:pt x="39" y="62"/>
                      </a:lnTo>
                      <a:lnTo>
                        <a:pt x="39" y="66"/>
                      </a:lnTo>
                      <a:lnTo>
                        <a:pt x="39" y="71"/>
                      </a:lnTo>
                      <a:lnTo>
                        <a:pt x="39" y="71"/>
                      </a:lnTo>
                      <a:lnTo>
                        <a:pt x="35" y="71"/>
                      </a:lnTo>
                      <a:lnTo>
                        <a:pt x="32" y="72"/>
                      </a:lnTo>
                      <a:lnTo>
                        <a:pt x="31" y="72"/>
                      </a:lnTo>
                      <a:lnTo>
                        <a:pt x="27" y="71"/>
                      </a:lnTo>
                      <a:lnTo>
                        <a:pt x="27" y="71"/>
                      </a:lnTo>
                      <a:lnTo>
                        <a:pt x="24" y="73"/>
                      </a:lnTo>
                      <a:lnTo>
                        <a:pt x="21" y="75"/>
                      </a:lnTo>
                      <a:lnTo>
                        <a:pt x="21" y="75"/>
                      </a:lnTo>
                      <a:lnTo>
                        <a:pt x="20" y="77"/>
                      </a:lnTo>
                      <a:lnTo>
                        <a:pt x="20" y="80"/>
                      </a:lnTo>
                      <a:lnTo>
                        <a:pt x="20" y="83"/>
                      </a:lnTo>
                      <a:lnTo>
                        <a:pt x="19" y="85"/>
                      </a:lnTo>
                      <a:lnTo>
                        <a:pt x="19" y="85"/>
                      </a:lnTo>
                      <a:lnTo>
                        <a:pt x="16" y="85"/>
                      </a:lnTo>
                      <a:lnTo>
                        <a:pt x="14" y="85"/>
                      </a:lnTo>
                      <a:lnTo>
                        <a:pt x="14" y="85"/>
                      </a:lnTo>
                      <a:lnTo>
                        <a:pt x="14" y="87"/>
                      </a:lnTo>
                      <a:lnTo>
                        <a:pt x="14" y="90"/>
                      </a:lnTo>
                      <a:lnTo>
                        <a:pt x="14" y="92"/>
                      </a:lnTo>
                      <a:lnTo>
                        <a:pt x="13" y="93"/>
                      </a:lnTo>
                      <a:lnTo>
                        <a:pt x="12" y="93"/>
                      </a:lnTo>
                      <a:lnTo>
                        <a:pt x="12" y="93"/>
                      </a:lnTo>
                      <a:lnTo>
                        <a:pt x="10" y="93"/>
                      </a:lnTo>
                      <a:lnTo>
                        <a:pt x="8" y="92"/>
                      </a:lnTo>
                      <a:lnTo>
                        <a:pt x="7" y="89"/>
                      </a:lnTo>
                      <a:lnTo>
                        <a:pt x="7" y="89"/>
                      </a:lnTo>
                      <a:lnTo>
                        <a:pt x="4" y="85"/>
                      </a:lnTo>
                      <a:lnTo>
                        <a:pt x="1" y="80"/>
                      </a:lnTo>
                      <a:lnTo>
                        <a:pt x="1" y="80"/>
                      </a:lnTo>
                      <a:lnTo>
                        <a:pt x="0" y="79"/>
                      </a:lnTo>
                      <a:lnTo>
                        <a:pt x="0" y="76"/>
                      </a:lnTo>
                      <a:lnTo>
                        <a:pt x="2" y="75"/>
                      </a:lnTo>
                      <a:lnTo>
                        <a:pt x="5" y="74"/>
                      </a:lnTo>
                      <a:lnTo>
                        <a:pt x="7" y="73"/>
                      </a:lnTo>
                      <a:lnTo>
                        <a:pt x="7" y="73"/>
                      </a:lnTo>
                      <a:lnTo>
                        <a:pt x="7" y="71"/>
                      </a:lnTo>
                      <a:lnTo>
                        <a:pt x="7" y="69"/>
                      </a:lnTo>
                      <a:lnTo>
                        <a:pt x="7" y="69"/>
                      </a:lnTo>
                      <a:lnTo>
                        <a:pt x="12" y="66"/>
                      </a:lnTo>
                      <a:lnTo>
                        <a:pt x="17" y="64"/>
                      </a:lnTo>
                      <a:lnTo>
                        <a:pt x="17" y="64"/>
                      </a:lnTo>
                      <a:lnTo>
                        <a:pt x="16" y="62"/>
                      </a:lnTo>
                      <a:lnTo>
                        <a:pt x="17" y="60"/>
                      </a:lnTo>
                      <a:lnTo>
                        <a:pt x="19" y="55"/>
                      </a:lnTo>
                      <a:lnTo>
                        <a:pt x="19" y="55"/>
                      </a:lnTo>
                      <a:lnTo>
                        <a:pt x="22" y="57"/>
                      </a:lnTo>
                      <a:lnTo>
                        <a:pt x="27" y="57"/>
                      </a:lnTo>
                      <a:lnTo>
                        <a:pt x="27" y="57"/>
                      </a:lnTo>
                      <a:lnTo>
                        <a:pt x="32" y="53"/>
                      </a:lnTo>
                      <a:lnTo>
                        <a:pt x="33" y="53"/>
                      </a:lnTo>
                      <a:lnTo>
                        <a:pt x="34" y="52"/>
                      </a:lnTo>
                      <a:lnTo>
                        <a:pt x="35" y="53"/>
                      </a:lnTo>
                      <a:lnTo>
                        <a:pt x="37" y="55"/>
                      </a:lnTo>
                      <a:lnTo>
                        <a:pt x="37" y="55"/>
                      </a:lnTo>
                      <a:lnTo>
                        <a:pt x="38" y="55"/>
                      </a:lnTo>
                      <a:lnTo>
                        <a:pt x="39" y="54"/>
                      </a:lnTo>
                      <a:lnTo>
                        <a:pt x="41" y="51"/>
                      </a:lnTo>
                      <a:lnTo>
                        <a:pt x="42" y="49"/>
                      </a:lnTo>
                      <a:lnTo>
                        <a:pt x="43" y="48"/>
                      </a:lnTo>
                      <a:lnTo>
                        <a:pt x="45" y="48"/>
                      </a:lnTo>
                      <a:lnTo>
                        <a:pt x="45" y="48"/>
                      </a:lnTo>
                      <a:lnTo>
                        <a:pt x="45" y="46"/>
                      </a:lnTo>
                      <a:lnTo>
                        <a:pt x="46" y="44"/>
                      </a:lnTo>
                      <a:lnTo>
                        <a:pt x="48" y="43"/>
                      </a:lnTo>
                      <a:lnTo>
                        <a:pt x="51" y="42"/>
                      </a:lnTo>
                      <a:lnTo>
                        <a:pt x="51" y="42"/>
                      </a:lnTo>
                      <a:lnTo>
                        <a:pt x="51" y="38"/>
                      </a:lnTo>
                      <a:lnTo>
                        <a:pt x="51" y="38"/>
                      </a:lnTo>
                      <a:lnTo>
                        <a:pt x="51" y="36"/>
                      </a:lnTo>
                      <a:lnTo>
                        <a:pt x="49" y="35"/>
                      </a:lnTo>
                      <a:lnTo>
                        <a:pt x="47" y="35"/>
                      </a:ln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22" name="Freeform 25"/>
                <p:cNvSpPr>
                  <a:spLocks noEditPoints="1"/>
                </p:cNvSpPr>
                <p:nvPr/>
              </p:nvSpPr>
              <p:spPr bwMode="auto">
                <a:xfrm>
                  <a:off x="1428750" y="1974850"/>
                  <a:ext cx="266700" cy="157163"/>
                </a:xfrm>
                <a:custGeom>
                  <a:avLst/>
                  <a:gdLst>
                    <a:gd name="T0" fmla="*/ 14 w 168"/>
                    <a:gd name="T1" fmla="*/ 89 h 99"/>
                    <a:gd name="T2" fmla="*/ 20 w 168"/>
                    <a:gd name="T3" fmla="*/ 87 h 99"/>
                    <a:gd name="T4" fmla="*/ 14 w 168"/>
                    <a:gd name="T5" fmla="*/ 80 h 99"/>
                    <a:gd name="T6" fmla="*/ 8 w 168"/>
                    <a:gd name="T7" fmla="*/ 88 h 99"/>
                    <a:gd name="T8" fmla="*/ 6 w 168"/>
                    <a:gd name="T9" fmla="*/ 81 h 99"/>
                    <a:gd name="T10" fmla="*/ 0 w 168"/>
                    <a:gd name="T11" fmla="*/ 75 h 99"/>
                    <a:gd name="T12" fmla="*/ 7 w 168"/>
                    <a:gd name="T13" fmla="*/ 73 h 99"/>
                    <a:gd name="T14" fmla="*/ 11 w 168"/>
                    <a:gd name="T15" fmla="*/ 75 h 99"/>
                    <a:gd name="T16" fmla="*/ 23 w 168"/>
                    <a:gd name="T17" fmla="*/ 73 h 99"/>
                    <a:gd name="T18" fmla="*/ 33 w 168"/>
                    <a:gd name="T19" fmla="*/ 64 h 99"/>
                    <a:gd name="T20" fmla="*/ 41 w 168"/>
                    <a:gd name="T21" fmla="*/ 66 h 99"/>
                    <a:gd name="T22" fmla="*/ 46 w 168"/>
                    <a:gd name="T23" fmla="*/ 58 h 99"/>
                    <a:gd name="T24" fmla="*/ 52 w 168"/>
                    <a:gd name="T25" fmla="*/ 58 h 99"/>
                    <a:gd name="T26" fmla="*/ 45 w 168"/>
                    <a:gd name="T27" fmla="*/ 64 h 99"/>
                    <a:gd name="T28" fmla="*/ 54 w 168"/>
                    <a:gd name="T29" fmla="*/ 66 h 99"/>
                    <a:gd name="T30" fmla="*/ 61 w 168"/>
                    <a:gd name="T31" fmla="*/ 60 h 99"/>
                    <a:gd name="T32" fmla="*/ 69 w 168"/>
                    <a:gd name="T33" fmla="*/ 56 h 99"/>
                    <a:gd name="T34" fmla="*/ 74 w 168"/>
                    <a:gd name="T35" fmla="*/ 47 h 99"/>
                    <a:gd name="T36" fmla="*/ 85 w 168"/>
                    <a:gd name="T37" fmla="*/ 37 h 99"/>
                    <a:gd name="T38" fmla="*/ 90 w 168"/>
                    <a:gd name="T39" fmla="*/ 35 h 99"/>
                    <a:gd name="T40" fmla="*/ 98 w 168"/>
                    <a:gd name="T41" fmla="*/ 31 h 99"/>
                    <a:gd name="T42" fmla="*/ 116 w 168"/>
                    <a:gd name="T43" fmla="*/ 28 h 99"/>
                    <a:gd name="T44" fmla="*/ 129 w 168"/>
                    <a:gd name="T45" fmla="*/ 20 h 99"/>
                    <a:gd name="T46" fmla="*/ 140 w 168"/>
                    <a:gd name="T47" fmla="*/ 12 h 99"/>
                    <a:gd name="T48" fmla="*/ 142 w 168"/>
                    <a:gd name="T49" fmla="*/ 5 h 99"/>
                    <a:gd name="T50" fmla="*/ 149 w 168"/>
                    <a:gd name="T51" fmla="*/ 11 h 99"/>
                    <a:gd name="T52" fmla="*/ 156 w 168"/>
                    <a:gd name="T53" fmla="*/ 6 h 99"/>
                    <a:gd name="T54" fmla="*/ 161 w 168"/>
                    <a:gd name="T55" fmla="*/ 12 h 99"/>
                    <a:gd name="T56" fmla="*/ 165 w 168"/>
                    <a:gd name="T57" fmla="*/ 0 h 99"/>
                    <a:gd name="T58" fmla="*/ 164 w 168"/>
                    <a:gd name="T59" fmla="*/ 14 h 99"/>
                    <a:gd name="T60" fmla="*/ 155 w 168"/>
                    <a:gd name="T61" fmla="*/ 24 h 99"/>
                    <a:gd name="T62" fmla="*/ 143 w 168"/>
                    <a:gd name="T63" fmla="*/ 32 h 99"/>
                    <a:gd name="T64" fmla="*/ 134 w 168"/>
                    <a:gd name="T65" fmla="*/ 37 h 99"/>
                    <a:gd name="T66" fmla="*/ 119 w 168"/>
                    <a:gd name="T67" fmla="*/ 48 h 99"/>
                    <a:gd name="T68" fmla="*/ 108 w 168"/>
                    <a:gd name="T69" fmla="*/ 51 h 99"/>
                    <a:gd name="T70" fmla="*/ 104 w 168"/>
                    <a:gd name="T71" fmla="*/ 56 h 99"/>
                    <a:gd name="T72" fmla="*/ 99 w 168"/>
                    <a:gd name="T73" fmla="*/ 57 h 99"/>
                    <a:gd name="T74" fmla="*/ 83 w 168"/>
                    <a:gd name="T75" fmla="*/ 57 h 99"/>
                    <a:gd name="T76" fmla="*/ 79 w 168"/>
                    <a:gd name="T77" fmla="*/ 64 h 99"/>
                    <a:gd name="T78" fmla="*/ 69 w 168"/>
                    <a:gd name="T79" fmla="*/ 66 h 99"/>
                    <a:gd name="T80" fmla="*/ 67 w 168"/>
                    <a:gd name="T81" fmla="*/ 73 h 99"/>
                    <a:gd name="T82" fmla="*/ 54 w 168"/>
                    <a:gd name="T83" fmla="*/ 77 h 99"/>
                    <a:gd name="T84" fmla="*/ 51 w 168"/>
                    <a:gd name="T85" fmla="*/ 84 h 99"/>
                    <a:gd name="T86" fmla="*/ 29 w 168"/>
                    <a:gd name="T87" fmla="*/ 96 h 99"/>
                    <a:gd name="T88" fmla="*/ 23 w 168"/>
                    <a:gd name="T89" fmla="*/ 90 h 99"/>
                    <a:gd name="T90" fmla="*/ 20 w 168"/>
                    <a:gd name="T91" fmla="*/ 96 h 99"/>
                    <a:gd name="T92" fmla="*/ 10 w 168"/>
                    <a:gd name="T93" fmla="*/ 99 h 99"/>
                    <a:gd name="T94" fmla="*/ 13 w 168"/>
                    <a:gd name="T95" fmla="*/ 94 h 99"/>
                    <a:gd name="T96" fmla="*/ 31 w 168"/>
                    <a:gd name="T97" fmla="*/ 78 h 99"/>
                    <a:gd name="T98" fmla="*/ 25 w 168"/>
                    <a:gd name="T99" fmla="*/ 83 h 99"/>
                    <a:gd name="T100" fmla="*/ 32 w 168"/>
                    <a:gd name="T101" fmla="*/ 81 h 99"/>
                    <a:gd name="T102" fmla="*/ 31 w 168"/>
                    <a:gd name="T103"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99">
                      <a:moveTo>
                        <a:pt x="11" y="90"/>
                      </a:moveTo>
                      <a:lnTo>
                        <a:pt x="11" y="90"/>
                      </a:lnTo>
                      <a:lnTo>
                        <a:pt x="11" y="89"/>
                      </a:lnTo>
                      <a:lnTo>
                        <a:pt x="12" y="89"/>
                      </a:lnTo>
                      <a:lnTo>
                        <a:pt x="14" y="89"/>
                      </a:lnTo>
                      <a:lnTo>
                        <a:pt x="17" y="92"/>
                      </a:lnTo>
                      <a:lnTo>
                        <a:pt x="19" y="92"/>
                      </a:lnTo>
                      <a:lnTo>
                        <a:pt x="20" y="90"/>
                      </a:lnTo>
                      <a:lnTo>
                        <a:pt x="20" y="90"/>
                      </a:lnTo>
                      <a:lnTo>
                        <a:pt x="20" y="87"/>
                      </a:lnTo>
                      <a:lnTo>
                        <a:pt x="19" y="85"/>
                      </a:lnTo>
                      <a:lnTo>
                        <a:pt x="18" y="83"/>
                      </a:lnTo>
                      <a:lnTo>
                        <a:pt x="18" y="80"/>
                      </a:lnTo>
                      <a:lnTo>
                        <a:pt x="18" y="80"/>
                      </a:lnTo>
                      <a:lnTo>
                        <a:pt x="14" y="80"/>
                      </a:lnTo>
                      <a:lnTo>
                        <a:pt x="11" y="82"/>
                      </a:lnTo>
                      <a:lnTo>
                        <a:pt x="9" y="85"/>
                      </a:lnTo>
                      <a:lnTo>
                        <a:pt x="9" y="88"/>
                      </a:lnTo>
                      <a:lnTo>
                        <a:pt x="9" y="88"/>
                      </a:lnTo>
                      <a:lnTo>
                        <a:pt x="8" y="88"/>
                      </a:lnTo>
                      <a:lnTo>
                        <a:pt x="7" y="87"/>
                      </a:lnTo>
                      <a:lnTo>
                        <a:pt x="7" y="84"/>
                      </a:lnTo>
                      <a:lnTo>
                        <a:pt x="7" y="84"/>
                      </a:lnTo>
                      <a:lnTo>
                        <a:pt x="7" y="82"/>
                      </a:lnTo>
                      <a:lnTo>
                        <a:pt x="6" y="81"/>
                      </a:lnTo>
                      <a:lnTo>
                        <a:pt x="3" y="80"/>
                      </a:lnTo>
                      <a:lnTo>
                        <a:pt x="1" y="79"/>
                      </a:lnTo>
                      <a:lnTo>
                        <a:pt x="0" y="78"/>
                      </a:lnTo>
                      <a:lnTo>
                        <a:pt x="0" y="75"/>
                      </a:lnTo>
                      <a:lnTo>
                        <a:pt x="0" y="75"/>
                      </a:lnTo>
                      <a:lnTo>
                        <a:pt x="2" y="75"/>
                      </a:lnTo>
                      <a:lnTo>
                        <a:pt x="4" y="75"/>
                      </a:lnTo>
                      <a:lnTo>
                        <a:pt x="5" y="74"/>
                      </a:lnTo>
                      <a:lnTo>
                        <a:pt x="7" y="73"/>
                      </a:lnTo>
                      <a:lnTo>
                        <a:pt x="7" y="73"/>
                      </a:lnTo>
                      <a:lnTo>
                        <a:pt x="8" y="74"/>
                      </a:lnTo>
                      <a:lnTo>
                        <a:pt x="9" y="75"/>
                      </a:lnTo>
                      <a:lnTo>
                        <a:pt x="10" y="75"/>
                      </a:lnTo>
                      <a:lnTo>
                        <a:pt x="11" y="75"/>
                      </a:lnTo>
                      <a:lnTo>
                        <a:pt x="11" y="75"/>
                      </a:lnTo>
                      <a:lnTo>
                        <a:pt x="13" y="74"/>
                      </a:lnTo>
                      <a:lnTo>
                        <a:pt x="17" y="73"/>
                      </a:lnTo>
                      <a:lnTo>
                        <a:pt x="19" y="72"/>
                      </a:lnTo>
                      <a:lnTo>
                        <a:pt x="21" y="72"/>
                      </a:lnTo>
                      <a:lnTo>
                        <a:pt x="23" y="73"/>
                      </a:lnTo>
                      <a:lnTo>
                        <a:pt x="23" y="73"/>
                      </a:lnTo>
                      <a:lnTo>
                        <a:pt x="25" y="71"/>
                      </a:lnTo>
                      <a:lnTo>
                        <a:pt x="29" y="69"/>
                      </a:lnTo>
                      <a:lnTo>
                        <a:pt x="31" y="67"/>
                      </a:lnTo>
                      <a:lnTo>
                        <a:pt x="33" y="64"/>
                      </a:lnTo>
                      <a:lnTo>
                        <a:pt x="33" y="64"/>
                      </a:lnTo>
                      <a:lnTo>
                        <a:pt x="36" y="64"/>
                      </a:lnTo>
                      <a:lnTo>
                        <a:pt x="38" y="65"/>
                      </a:lnTo>
                      <a:lnTo>
                        <a:pt x="39" y="66"/>
                      </a:lnTo>
                      <a:lnTo>
                        <a:pt x="41" y="66"/>
                      </a:lnTo>
                      <a:lnTo>
                        <a:pt x="41" y="66"/>
                      </a:lnTo>
                      <a:lnTo>
                        <a:pt x="43" y="65"/>
                      </a:lnTo>
                      <a:lnTo>
                        <a:pt x="44" y="64"/>
                      </a:lnTo>
                      <a:lnTo>
                        <a:pt x="45" y="60"/>
                      </a:lnTo>
                      <a:lnTo>
                        <a:pt x="46" y="58"/>
                      </a:lnTo>
                      <a:lnTo>
                        <a:pt x="47" y="56"/>
                      </a:lnTo>
                      <a:lnTo>
                        <a:pt x="49" y="55"/>
                      </a:lnTo>
                      <a:lnTo>
                        <a:pt x="51" y="55"/>
                      </a:lnTo>
                      <a:lnTo>
                        <a:pt x="51" y="55"/>
                      </a:lnTo>
                      <a:lnTo>
                        <a:pt x="52" y="58"/>
                      </a:lnTo>
                      <a:lnTo>
                        <a:pt x="53" y="60"/>
                      </a:lnTo>
                      <a:lnTo>
                        <a:pt x="53" y="60"/>
                      </a:lnTo>
                      <a:lnTo>
                        <a:pt x="52" y="61"/>
                      </a:lnTo>
                      <a:lnTo>
                        <a:pt x="50" y="63"/>
                      </a:lnTo>
                      <a:lnTo>
                        <a:pt x="45" y="64"/>
                      </a:lnTo>
                      <a:lnTo>
                        <a:pt x="45" y="64"/>
                      </a:lnTo>
                      <a:lnTo>
                        <a:pt x="45" y="66"/>
                      </a:lnTo>
                      <a:lnTo>
                        <a:pt x="47" y="67"/>
                      </a:lnTo>
                      <a:lnTo>
                        <a:pt x="50" y="67"/>
                      </a:lnTo>
                      <a:lnTo>
                        <a:pt x="54" y="66"/>
                      </a:lnTo>
                      <a:lnTo>
                        <a:pt x="59" y="64"/>
                      </a:lnTo>
                      <a:lnTo>
                        <a:pt x="59" y="64"/>
                      </a:lnTo>
                      <a:lnTo>
                        <a:pt x="60" y="62"/>
                      </a:lnTo>
                      <a:lnTo>
                        <a:pt x="61" y="60"/>
                      </a:lnTo>
                      <a:lnTo>
                        <a:pt x="61" y="60"/>
                      </a:lnTo>
                      <a:lnTo>
                        <a:pt x="63" y="60"/>
                      </a:lnTo>
                      <a:lnTo>
                        <a:pt x="65" y="60"/>
                      </a:lnTo>
                      <a:lnTo>
                        <a:pt x="65" y="60"/>
                      </a:lnTo>
                      <a:lnTo>
                        <a:pt x="68" y="57"/>
                      </a:lnTo>
                      <a:lnTo>
                        <a:pt x="69" y="56"/>
                      </a:lnTo>
                      <a:lnTo>
                        <a:pt x="72" y="55"/>
                      </a:lnTo>
                      <a:lnTo>
                        <a:pt x="72" y="55"/>
                      </a:lnTo>
                      <a:lnTo>
                        <a:pt x="72" y="46"/>
                      </a:lnTo>
                      <a:lnTo>
                        <a:pt x="72" y="46"/>
                      </a:lnTo>
                      <a:lnTo>
                        <a:pt x="74" y="47"/>
                      </a:lnTo>
                      <a:lnTo>
                        <a:pt x="78" y="46"/>
                      </a:lnTo>
                      <a:lnTo>
                        <a:pt x="80" y="46"/>
                      </a:lnTo>
                      <a:lnTo>
                        <a:pt x="81" y="44"/>
                      </a:lnTo>
                      <a:lnTo>
                        <a:pt x="83" y="41"/>
                      </a:lnTo>
                      <a:lnTo>
                        <a:pt x="85" y="37"/>
                      </a:lnTo>
                      <a:lnTo>
                        <a:pt x="85" y="37"/>
                      </a:lnTo>
                      <a:lnTo>
                        <a:pt x="87" y="37"/>
                      </a:lnTo>
                      <a:lnTo>
                        <a:pt x="90" y="37"/>
                      </a:lnTo>
                      <a:lnTo>
                        <a:pt x="90" y="37"/>
                      </a:lnTo>
                      <a:lnTo>
                        <a:pt x="90" y="35"/>
                      </a:lnTo>
                      <a:lnTo>
                        <a:pt x="90" y="33"/>
                      </a:lnTo>
                      <a:lnTo>
                        <a:pt x="90" y="33"/>
                      </a:lnTo>
                      <a:lnTo>
                        <a:pt x="92" y="32"/>
                      </a:lnTo>
                      <a:lnTo>
                        <a:pt x="94" y="32"/>
                      </a:lnTo>
                      <a:lnTo>
                        <a:pt x="98" y="31"/>
                      </a:lnTo>
                      <a:lnTo>
                        <a:pt x="99" y="28"/>
                      </a:lnTo>
                      <a:lnTo>
                        <a:pt x="99" y="28"/>
                      </a:lnTo>
                      <a:lnTo>
                        <a:pt x="106" y="29"/>
                      </a:lnTo>
                      <a:lnTo>
                        <a:pt x="110" y="29"/>
                      </a:lnTo>
                      <a:lnTo>
                        <a:pt x="116" y="28"/>
                      </a:lnTo>
                      <a:lnTo>
                        <a:pt x="126" y="28"/>
                      </a:lnTo>
                      <a:lnTo>
                        <a:pt x="126" y="28"/>
                      </a:lnTo>
                      <a:lnTo>
                        <a:pt x="127" y="26"/>
                      </a:lnTo>
                      <a:lnTo>
                        <a:pt x="128" y="24"/>
                      </a:lnTo>
                      <a:lnTo>
                        <a:pt x="129" y="20"/>
                      </a:lnTo>
                      <a:lnTo>
                        <a:pt x="130" y="15"/>
                      </a:lnTo>
                      <a:lnTo>
                        <a:pt x="132" y="11"/>
                      </a:lnTo>
                      <a:lnTo>
                        <a:pt x="132" y="11"/>
                      </a:lnTo>
                      <a:lnTo>
                        <a:pt x="136" y="12"/>
                      </a:lnTo>
                      <a:lnTo>
                        <a:pt x="140" y="12"/>
                      </a:lnTo>
                      <a:lnTo>
                        <a:pt x="141" y="12"/>
                      </a:lnTo>
                      <a:lnTo>
                        <a:pt x="141" y="11"/>
                      </a:lnTo>
                      <a:lnTo>
                        <a:pt x="139" y="5"/>
                      </a:lnTo>
                      <a:lnTo>
                        <a:pt x="139" y="5"/>
                      </a:lnTo>
                      <a:lnTo>
                        <a:pt x="142" y="5"/>
                      </a:lnTo>
                      <a:lnTo>
                        <a:pt x="144" y="6"/>
                      </a:lnTo>
                      <a:lnTo>
                        <a:pt x="146" y="7"/>
                      </a:lnTo>
                      <a:lnTo>
                        <a:pt x="146" y="11"/>
                      </a:lnTo>
                      <a:lnTo>
                        <a:pt x="146" y="11"/>
                      </a:lnTo>
                      <a:lnTo>
                        <a:pt x="149" y="11"/>
                      </a:lnTo>
                      <a:lnTo>
                        <a:pt x="152" y="10"/>
                      </a:lnTo>
                      <a:lnTo>
                        <a:pt x="154" y="8"/>
                      </a:lnTo>
                      <a:lnTo>
                        <a:pt x="154" y="5"/>
                      </a:lnTo>
                      <a:lnTo>
                        <a:pt x="154" y="5"/>
                      </a:lnTo>
                      <a:lnTo>
                        <a:pt x="156" y="6"/>
                      </a:lnTo>
                      <a:lnTo>
                        <a:pt x="158" y="8"/>
                      </a:lnTo>
                      <a:lnTo>
                        <a:pt x="158" y="10"/>
                      </a:lnTo>
                      <a:lnTo>
                        <a:pt x="160" y="13"/>
                      </a:lnTo>
                      <a:lnTo>
                        <a:pt x="160" y="13"/>
                      </a:lnTo>
                      <a:lnTo>
                        <a:pt x="161" y="12"/>
                      </a:lnTo>
                      <a:lnTo>
                        <a:pt x="162" y="10"/>
                      </a:lnTo>
                      <a:lnTo>
                        <a:pt x="162" y="4"/>
                      </a:lnTo>
                      <a:lnTo>
                        <a:pt x="162" y="2"/>
                      </a:lnTo>
                      <a:lnTo>
                        <a:pt x="163" y="1"/>
                      </a:lnTo>
                      <a:lnTo>
                        <a:pt x="165" y="0"/>
                      </a:lnTo>
                      <a:lnTo>
                        <a:pt x="168" y="1"/>
                      </a:lnTo>
                      <a:lnTo>
                        <a:pt x="168" y="1"/>
                      </a:lnTo>
                      <a:lnTo>
                        <a:pt x="167" y="5"/>
                      </a:lnTo>
                      <a:lnTo>
                        <a:pt x="165" y="10"/>
                      </a:lnTo>
                      <a:lnTo>
                        <a:pt x="164" y="14"/>
                      </a:lnTo>
                      <a:lnTo>
                        <a:pt x="164" y="16"/>
                      </a:lnTo>
                      <a:lnTo>
                        <a:pt x="164" y="19"/>
                      </a:lnTo>
                      <a:lnTo>
                        <a:pt x="164" y="19"/>
                      </a:lnTo>
                      <a:lnTo>
                        <a:pt x="160" y="21"/>
                      </a:lnTo>
                      <a:lnTo>
                        <a:pt x="155" y="24"/>
                      </a:lnTo>
                      <a:lnTo>
                        <a:pt x="151" y="26"/>
                      </a:lnTo>
                      <a:lnTo>
                        <a:pt x="146" y="28"/>
                      </a:lnTo>
                      <a:lnTo>
                        <a:pt x="146" y="28"/>
                      </a:lnTo>
                      <a:lnTo>
                        <a:pt x="144" y="29"/>
                      </a:lnTo>
                      <a:lnTo>
                        <a:pt x="143" y="32"/>
                      </a:lnTo>
                      <a:lnTo>
                        <a:pt x="143" y="34"/>
                      </a:lnTo>
                      <a:lnTo>
                        <a:pt x="142" y="35"/>
                      </a:lnTo>
                      <a:lnTo>
                        <a:pt x="142" y="35"/>
                      </a:lnTo>
                      <a:lnTo>
                        <a:pt x="137" y="36"/>
                      </a:lnTo>
                      <a:lnTo>
                        <a:pt x="134" y="37"/>
                      </a:lnTo>
                      <a:lnTo>
                        <a:pt x="134" y="37"/>
                      </a:lnTo>
                      <a:lnTo>
                        <a:pt x="129" y="40"/>
                      </a:lnTo>
                      <a:lnTo>
                        <a:pt x="124" y="44"/>
                      </a:lnTo>
                      <a:lnTo>
                        <a:pt x="124" y="44"/>
                      </a:lnTo>
                      <a:lnTo>
                        <a:pt x="119" y="48"/>
                      </a:lnTo>
                      <a:lnTo>
                        <a:pt x="119" y="48"/>
                      </a:lnTo>
                      <a:lnTo>
                        <a:pt x="116" y="49"/>
                      </a:lnTo>
                      <a:lnTo>
                        <a:pt x="113" y="49"/>
                      </a:lnTo>
                      <a:lnTo>
                        <a:pt x="110" y="49"/>
                      </a:lnTo>
                      <a:lnTo>
                        <a:pt x="108" y="51"/>
                      </a:lnTo>
                      <a:lnTo>
                        <a:pt x="108" y="51"/>
                      </a:lnTo>
                      <a:lnTo>
                        <a:pt x="106" y="53"/>
                      </a:lnTo>
                      <a:lnTo>
                        <a:pt x="105" y="55"/>
                      </a:lnTo>
                      <a:lnTo>
                        <a:pt x="105" y="55"/>
                      </a:lnTo>
                      <a:lnTo>
                        <a:pt x="104" y="56"/>
                      </a:lnTo>
                      <a:lnTo>
                        <a:pt x="103" y="56"/>
                      </a:lnTo>
                      <a:lnTo>
                        <a:pt x="102" y="56"/>
                      </a:lnTo>
                      <a:lnTo>
                        <a:pt x="101" y="57"/>
                      </a:lnTo>
                      <a:lnTo>
                        <a:pt x="101" y="57"/>
                      </a:lnTo>
                      <a:lnTo>
                        <a:pt x="99" y="57"/>
                      </a:lnTo>
                      <a:lnTo>
                        <a:pt x="95" y="57"/>
                      </a:lnTo>
                      <a:lnTo>
                        <a:pt x="91" y="59"/>
                      </a:lnTo>
                      <a:lnTo>
                        <a:pt x="87" y="60"/>
                      </a:lnTo>
                      <a:lnTo>
                        <a:pt x="85" y="59"/>
                      </a:lnTo>
                      <a:lnTo>
                        <a:pt x="83" y="57"/>
                      </a:lnTo>
                      <a:lnTo>
                        <a:pt x="83" y="57"/>
                      </a:lnTo>
                      <a:lnTo>
                        <a:pt x="81" y="58"/>
                      </a:lnTo>
                      <a:lnTo>
                        <a:pt x="80" y="58"/>
                      </a:lnTo>
                      <a:lnTo>
                        <a:pt x="79" y="61"/>
                      </a:lnTo>
                      <a:lnTo>
                        <a:pt x="79" y="64"/>
                      </a:lnTo>
                      <a:lnTo>
                        <a:pt x="78" y="65"/>
                      </a:lnTo>
                      <a:lnTo>
                        <a:pt x="76" y="66"/>
                      </a:lnTo>
                      <a:lnTo>
                        <a:pt x="76" y="66"/>
                      </a:lnTo>
                      <a:lnTo>
                        <a:pt x="73" y="66"/>
                      </a:lnTo>
                      <a:lnTo>
                        <a:pt x="69" y="66"/>
                      </a:lnTo>
                      <a:lnTo>
                        <a:pt x="68" y="67"/>
                      </a:lnTo>
                      <a:lnTo>
                        <a:pt x="67" y="68"/>
                      </a:lnTo>
                      <a:lnTo>
                        <a:pt x="67" y="69"/>
                      </a:lnTo>
                      <a:lnTo>
                        <a:pt x="67" y="73"/>
                      </a:lnTo>
                      <a:lnTo>
                        <a:pt x="67" y="73"/>
                      </a:lnTo>
                      <a:lnTo>
                        <a:pt x="65" y="73"/>
                      </a:lnTo>
                      <a:lnTo>
                        <a:pt x="63" y="74"/>
                      </a:lnTo>
                      <a:lnTo>
                        <a:pt x="61" y="75"/>
                      </a:lnTo>
                      <a:lnTo>
                        <a:pt x="61" y="75"/>
                      </a:lnTo>
                      <a:lnTo>
                        <a:pt x="54" y="77"/>
                      </a:lnTo>
                      <a:lnTo>
                        <a:pt x="53" y="78"/>
                      </a:lnTo>
                      <a:lnTo>
                        <a:pt x="52" y="80"/>
                      </a:lnTo>
                      <a:lnTo>
                        <a:pt x="51" y="81"/>
                      </a:lnTo>
                      <a:lnTo>
                        <a:pt x="51" y="84"/>
                      </a:lnTo>
                      <a:lnTo>
                        <a:pt x="51" y="84"/>
                      </a:lnTo>
                      <a:lnTo>
                        <a:pt x="47" y="84"/>
                      </a:lnTo>
                      <a:lnTo>
                        <a:pt x="44" y="85"/>
                      </a:lnTo>
                      <a:lnTo>
                        <a:pt x="39" y="88"/>
                      </a:lnTo>
                      <a:lnTo>
                        <a:pt x="34" y="92"/>
                      </a:lnTo>
                      <a:lnTo>
                        <a:pt x="29" y="96"/>
                      </a:lnTo>
                      <a:lnTo>
                        <a:pt x="29" y="96"/>
                      </a:lnTo>
                      <a:lnTo>
                        <a:pt x="26" y="96"/>
                      </a:lnTo>
                      <a:lnTo>
                        <a:pt x="25" y="94"/>
                      </a:lnTo>
                      <a:lnTo>
                        <a:pt x="24" y="92"/>
                      </a:lnTo>
                      <a:lnTo>
                        <a:pt x="23" y="90"/>
                      </a:lnTo>
                      <a:lnTo>
                        <a:pt x="23" y="90"/>
                      </a:lnTo>
                      <a:lnTo>
                        <a:pt x="21" y="92"/>
                      </a:lnTo>
                      <a:lnTo>
                        <a:pt x="21" y="93"/>
                      </a:lnTo>
                      <a:lnTo>
                        <a:pt x="20" y="96"/>
                      </a:lnTo>
                      <a:lnTo>
                        <a:pt x="20" y="96"/>
                      </a:lnTo>
                      <a:lnTo>
                        <a:pt x="18" y="95"/>
                      </a:lnTo>
                      <a:lnTo>
                        <a:pt x="16" y="96"/>
                      </a:lnTo>
                      <a:lnTo>
                        <a:pt x="12" y="98"/>
                      </a:lnTo>
                      <a:lnTo>
                        <a:pt x="11" y="99"/>
                      </a:lnTo>
                      <a:lnTo>
                        <a:pt x="10" y="99"/>
                      </a:lnTo>
                      <a:lnTo>
                        <a:pt x="9" y="98"/>
                      </a:lnTo>
                      <a:lnTo>
                        <a:pt x="9" y="96"/>
                      </a:lnTo>
                      <a:lnTo>
                        <a:pt x="9" y="96"/>
                      </a:lnTo>
                      <a:lnTo>
                        <a:pt x="11" y="96"/>
                      </a:lnTo>
                      <a:lnTo>
                        <a:pt x="13" y="94"/>
                      </a:lnTo>
                      <a:lnTo>
                        <a:pt x="12" y="92"/>
                      </a:lnTo>
                      <a:lnTo>
                        <a:pt x="11" y="90"/>
                      </a:lnTo>
                      <a:lnTo>
                        <a:pt x="11" y="90"/>
                      </a:lnTo>
                      <a:close/>
                      <a:moveTo>
                        <a:pt x="31" y="78"/>
                      </a:moveTo>
                      <a:lnTo>
                        <a:pt x="31" y="78"/>
                      </a:lnTo>
                      <a:lnTo>
                        <a:pt x="31" y="79"/>
                      </a:lnTo>
                      <a:lnTo>
                        <a:pt x="30" y="80"/>
                      </a:lnTo>
                      <a:lnTo>
                        <a:pt x="27" y="81"/>
                      </a:lnTo>
                      <a:lnTo>
                        <a:pt x="25" y="83"/>
                      </a:lnTo>
                      <a:lnTo>
                        <a:pt x="25" y="83"/>
                      </a:lnTo>
                      <a:lnTo>
                        <a:pt x="27" y="84"/>
                      </a:lnTo>
                      <a:lnTo>
                        <a:pt x="27" y="84"/>
                      </a:lnTo>
                      <a:lnTo>
                        <a:pt x="27" y="83"/>
                      </a:lnTo>
                      <a:lnTo>
                        <a:pt x="29" y="82"/>
                      </a:lnTo>
                      <a:lnTo>
                        <a:pt x="32" y="81"/>
                      </a:lnTo>
                      <a:lnTo>
                        <a:pt x="33" y="80"/>
                      </a:lnTo>
                      <a:lnTo>
                        <a:pt x="34" y="80"/>
                      </a:lnTo>
                      <a:lnTo>
                        <a:pt x="33" y="79"/>
                      </a:lnTo>
                      <a:lnTo>
                        <a:pt x="31" y="78"/>
                      </a:lnTo>
                      <a:lnTo>
                        <a:pt x="31"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23" name="Freeform 26"/>
                <p:cNvSpPr>
                  <a:spLocks noEditPoints="1"/>
                </p:cNvSpPr>
                <p:nvPr/>
              </p:nvSpPr>
              <p:spPr bwMode="auto">
                <a:xfrm>
                  <a:off x="1716088" y="1847850"/>
                  <a:ext cx="971550" cy="139700"/>
                </a:xfrm>
                <a:custGeom>
                  <a:avLst/>
                  <a:gdLst>
                    <a:gd name="T0" fmla="*/ 113 w 612"/>
                    <a:gd name="T1" fmla="*/ 31 h 88"/>
                    <a:gd name="T2" fmla="*/ 126 w 612"/>
                    <a:gd name="T3" fmla="*/ 27 h 88"/>
                    <a:gd name="T4" fmla="*/ 139 w 612"/>
                    <a:gd name="T5" fmla="*/ 25 h 88"/>
                    <a:gd name="T6" fmla="*/ 154 w 612"/>
                    <a:gd name="T7" fmla="*/ 34 h 88"/>
                    <a:gd name="T8" fmla="*/ 173 w 612"/>
                    <a:gd name="T9" fmla="*/ 30 h 88"/>
                    <a:gd name="T10" fmla="*/ 200 w 612"/>
                    <a:gd name="T11" fmla="*/ 13 h 88"/>
                    <a:gd name="T12" fmla="*/ 218 w 612"/>
                    <a:gd name="T13" fmla="*/ 12 h 88"/>
                    <a:gd name="T14" fmla="*/ 240 w 612"/>
                    <a:gd name="T15" fmla="*/ 16 h 88"/>
                    <a:gd name="T16" fmla="*/ 265 w 612"/>
                    <a:gd name="T17" fmla="*/ 12 h 88"/>
                    <a:gd name="T18" fmla="*/ 283 w 612"/>
                    <a:gd name="T19" fmla="*/ 9 h 88"/>
                    <a:gd name="T20" fmla="*/ 288 w 612"/>
                    <a:gd name="T21" fmla="*/ 14 h 88"/>
                    <a:gd name="T22" fmla="*/ 292 w 612"/>
                    <a:gd name="T23" fmla="*/ 0 h 88"/>
                    <a:gd name="T24" fmla="*/ 308 w 612"/>
                    <a:gd name="T25" fmla="*/ 12 h 88"/>
                    <a:gd name="T26" fmla="*/ 319 w 612"/>
                    <a:gd name="T27" fmla="*/ 13 h 88"/>
                    <a:gd name="T28" fmla="*/ 333 w 612"/>
                    <a:gd name="T29" fmla="*/ 7 h 88"/>
                    <a:gd name="T30" fmla="*/ 345 w 612"/>
                    <a:gd name="T31" fmla="*/ 5 h 88"/>
                    <a:gd name="T32" fmla="*/ 360 w 612"/>
                    <a:gd name="T33" fmla="*/ 6 h 88"/>
                    <a:gd name="T34" fmla="*/ 373 w 612"/>
                    <a:gd name="T35" fmla="*/ 12 h 88"/>
                    <a:gd name="T36" fmla="*/ 385 w 612"/>
                    <a:gd name="T37" fmla="*/ 17 h 88"/>
                    <a:gd name="T38" fmla="*/ 408 w 612"/>
                    <a:gd name="T39" fmla="*/ 18 h 88"/>
                    <a:gd name="T40" fmla="*/ 429 w 612"/>
                    <a:gd name="T41" fmla="*/ 13 h 88"/>
                    <a:gd name="T42" fmla="*/ 448 w 612"/>
                    <a:gd name="T43" fmla="*/ 9 h 88"/>
                    <a:gd name="T44" fmla="*/ 459 w 612"/>
                    <a:gd name="T45" fmla="*/ 16 h 88"/>
                    <a:gd name="T46" fmla="*/ 466 w 612"/>
                    <a:gd name="T47" fmla="*/ 30 h 88"/>
                    <a:gd name="T48" fmla="*/ 488 w 612"/>
                    <a:gd name="T49" fmla="*/ 30 h 88"/>
                    <a:gd name="T50" fmla="*/ 505 w 612"/>
                    <a:gd name="T51" fmla="*/ 32 h 88"/>
                    <a:gd name="T52" fmla="*/ 518 w 612"/>
                    <a:gd name="T53" fmla="*/ 39 h 88"/>
                    <a:gd name="T54" fmla="*/ 523 w 612"/>
                    <a:gd name="T55" fmla="*/ 41 h 88"/>
                    <a:gd name="T56" fmla="*/ 537 w 612"/>
                    <a:gd name="T57" fmla="*/ 41 h 88"/>
                    <a:gd name="T58" fmla="*/ 551 w 612"/>
                    <a:gd name="T59" fmla="*/ 45 h 88"/>
                    <a:gd name="T60" fmla="*/ 569 w 612"/>
                    <a:gd name="T61" fmla="*/ 51 h 88"/>
                    <a:gd name="T62" fmla="*/ 597 w 612"/>
                    <a:gd name="T63" fmla="*/ 59 h 88"/>
                    <a:gd name="T64" fmla="*/ 607 w 612"/>
                    <a:gd name="T65" fmla="*/ 85 h 88"/>
                    <a:gd name="T66" fmla="*/ 585 w 612"/>
                    <a:gd name="T67" fmla="*/ 75 h 88"/>
                    <a:gd name="T68" fmla="*/ 555 w 612"/>
                    <a:gd name="T69" fmla="*/ 70 h 88"/>
                    <a:gd name="T70" fmla="*/ 534 w 612"/>
                    <a:gd name="T71" fmla="*/ 57 h 88"/>
                    <a:gd name="T72" fmla="*/ 496 w 612"/>
                    <a:gd name="T73" fmla="*/ 51 h 88"/>
                    <a:gd name="T74" fmla="*/ 480 w 612"/>
                    <a:gd name="T75" fmla="*/ 46 h 88"/>
                    <a:gd name="T76" fmla="*/ 461 w 612"/>
                    <a:gd name="T77" fmla="*/ 43 h 88"/>
                    <a:gd name="T78" fmla="*/ 424 w 612"/>
                    <a:gd name="T79" fmla="*/ 36 h 88"/>
                    <a:gd name="T80" fmla="*/ 391 w 612"/>
                    <a:gd name="T81" fmla="*/ 32 h 88"/>
                    <a:gd name="T82" fmla="*/ 363 w 612"/>
                    <a:gd name="T83" fmla="*/ 29 h 88"/>
                    <a:gd name="T84" fmla="*/ 314 w 612"/>
                    <a:gd name="T85" fmla="*/ 30 h 88"/>
                    <a:gd name="T86" fmla="*/ 274 w 612"/>
                    <a:gd name="T87" fmla="*/ 31 h 88"/>
                    <a:gd name="T88" fmla="*/ 250 w 612"/>
                    <a:gd name="T89" fmla="*/ 34 h 88"/>
                    <a:gd name="T90" fmla="*/ 199 w 612"/>
                    <a:gd name="T91" fmla="*/ 36 h 88"/>
                    <a:gd name="T92" fmla="*/ 185 w 612"/>
                    <a:gd name="T93" fmla="*/ 40 h 88"/>
                    <a:gd name="T94" fmla="*/ 171 w 612"/>
                    <a:gd name="T95" fmla="*/ 42 h 88"/>
                    <a:gd name="T96" fmla="*/ 146 w 612"/>
                    <a:gd name="T97" fmla="*/ 46 h 88"/>
                    <a:gd name="T98" fmla="*/ 105 w 612"/>
                    <a:gd name="T99" fmla="*/ 59 h 88"/>
                    <a:gd name="T100" fmla="*/ 67 w 612"/>
                    <a:gd name="T101" fmla="*/ 70 h 88"/>
                    <a:gd name="T102" fmla="*/ 0 w 612"/>
                    <a:gd name="T103" fmla="*/ 74 h 88"/>
                    <a:gd name="T104" fmla="*/ 12 w 612"/>
                    <a:gd name="T105" fmla="*/ 65 h 88"/>
                    <a:gd name="T106" fmla="*/ 17 w 612"/>
                    <a:gd name="T107" fmla="*/ 60 h 88"/>
                    <a:gd name="T108" fmla="*/ 18 w 612"/>
                    <a:gd name="T109" fmla="*/ 70 h 88"/>
                    <a:gd name="T110" fmla="*/ 28 w 612"/>
                    <a:gd name="T111" fmla="*/ 55 h 88"/>
                    <a:gd name="T112" fmla="*/ 48 w 612"/>
                    <a:gd name="T113" fmla="*/ 57 h 88"/>
                    <a:gd name="T114" fmla="*/ 66 w 612"/>
                    <a:gd name="T115" fmla="*/ 52 h 88"/>
                    <a:gd name="T116" fmla="*/ 83 w 612"/>
                    <a:gd name="T117" fmla="*/ 38 h 88"/>
                    <a:gd name="T118" fmla="*/ 68 w 612"/>
                    <a:gd name="T119" fmla="*/ 57 h 88"/>
                    <a:gd name="T120" fmla="*/ 59 w 612"/>
                    <a:gd name="T12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 h="88">
                      <a:moveTo>
                        <a:pt x="84" y="34"/>
                      </a:moveTo>
                      <a:lnTo>
                        <a:pt x="84" y="34"/>
                      </a:lnTo>
                      <a:lnTo>
                        <a:pt x="86" y="36"/>
                      </a:lnTo>
                      <a:lnTo>
                        <a:pt x="88" y="36"/>
                      </a:lnTo>
                      <a:lnTo>
                        <a:pt x="92" y="35"/>
                      </a:lnTo>
                      <a:lnTo>
                        <a:pt x="97" y="34"/>
                      </a:lnTo>
                      <a:lnTo>
                        <a:pt x="99" y="35"/>
                      </a:lnTo>
                      <a:lnTo>
                        <a:pt x="102" y="36"/>
                      </a:lnTo>
                      <a:lnTo>
                        <a:pt x="102" y="36"/>
                      </a:lnTo>
                      <a:lnTo>
                        <a:pt x="110" y="33"/>
                      </a:lnTo>
                      <a:lnTo>
                        <a:pt x="113" y="31"/>
                      </a:lnTo>
                      <a:lnTo>
                        <a:pt x="114" y="30"/>
                      </a:lnTo>
                      <a:lnTo>
                        <a:pt x="115" y="27"/>
                      </a:lnTo>
                      <a:lnTo>
                        <a:pt x="115" y="27"/>
                      </a:lnTo>
                      <a:lnTo>
                        <a:pt x="118" y="29"/>
                      </a:lnTo>
                      <a:lnTo>
                        <a:pt x="121" y="30"/>
                      </a:lnTo>
                      <a:lnTo>
                        <a:pt x="121" y="30"/>
                      </a:lnTo>
                      <a:lnTo>
                        <a:pt x="124" y="31"/>
                      </a:lnTo>
                      <a:lnTo>
                        <a:pt x="124" y="31"/>
                      </a:lnTo>
                      <a:lnTo>
                        <a:pt x="125" y="29"/>
                      </a:lnTo>
                      <a:lnTo>
                        <a:pt x="126" y="27"/>
                      </a:lnTo>
                      <a:lnTo>
                        <a:pt x="126" y="27"/>
                      </a:lnTo>
                      <a:lnTo>
                        <a:pt x="129" y="27"/>
                      </a:lnTo>
                      <a:lnTo>
                        <a:pt x="131" y="27"/>
                      </a:lnTo>
                      <a:lnTo>
                        <a:pt x="131" y="27"/>
                      </a:lnTo>
                      <a:lnTo>
                        <a:pt x="132" y="25"/>
                      </a:lnTo>
                      <a:lnTo>
                        <a:pt x="134" y="26"/>
                      </a:lnTo>
                      <a:lnTo>
                        <a:pt x="135" y="27"/>
                      </a:lnTo>
                      <a:lnTo>
                        <a:pt x="137" y="27"/>
                      </a:lnTo>
                      <a:lnTo>
                        <a:pt x="137" y="27"/>
                      </a:lnTo>
                      <a:lnTo>
                        <a:pt x="137" y="27"/>
                      </a:lnTo>
                      <a:lnTo>
                        <a:pt x="138" y="26"/>
                      </a:lnTo>
                      <a:lnTo>
                        <a:pt x="139" y="25"/>
                      </a:lnTo>
                      <a:lnTo>
                        <a:pt x="139" y="25"/>
                      </a:lnTo>
                      <a:lnTo>
                        <a:pt x="144" y="25"/>
                      </a:lnTo>
                      <a:lnTo>
                        <a:pt x="144" y="25"/>
                      </a:lnTo>
                      <a:lnTo>
                        <a:pt x="145" y="26"/>
                      </a:lnTo>
                      <a:lnTo>
                        <a:pt x="146" y="27"/>
                      </a:lnTo>
                      <a:lnTo>
                        <a:pt x="149" y="29"/>
                      </a:lnTo>
                      <a:lnTo>
                        <a:pt x="151" y="31"/>
                      </a:lnTo>
                      <a:lnTo>
                        <a:pt x="151" y="32"/>
                      </a:lnTo>
                      <a:lnTo>
                        <a:pt x="151" y="34"/>
                      </a:lnTo>
                      <a:lnTo>
                        <a:pt x="151" y="34"/>
                      </a:lnTo>
                      <a:lnTo>
                        <a:pt x="154" y="34"/>
                      </a:lnTo>
                      <a:lnTo>
                        <a:pt x="156" y="35"/>
                      </a:lnTo>
                      <a:lnTo>
                        <a:pt x="159" y="36"/>
                      </a:lnTo>
                      <a:lnTo>
                        <a:pt x="159" y="36"/>
                      </a:lnTo>
                      <a:lnTo>
                        <a:pt x="161" y="36"/>
                      </a:lnTo>
                      <a:lnTo>
                        <a:pt x="162" y="34"/>
                      </a:lnTo>
                      <a:lnTo>
                        <a:pt x="166" y="30"/>
                      </a:lnTo>
                      <a:lnTo>
                        <a:pt x="168" y="27"/>
                      </a:lnTo>
                      <a:lnTo>
                        <a:pt x="169" y="27"/>
                      </a:lnTo>
                      <a:lnTo>
                        <a:pt x="171" y="27"/>
                      </a:lnTo>
                      <a:lnTo>
                        <a:pt x="173" y="30"/>
                      </a:lnTo>
                      <a:lnTo>
                        <a:pt x="173" y="30"/>
                      </a:lnTo>
                      <a:lnTo>
                        <a:pt x="176" y="29"/>
                      </a:lnTo>
                      <a:lnTo>
                        <a:pt x="178" y="26"/>
                      </a:lnTo>
                      <a:lnTo>
                        <a:pt x="179" y="23"/>
                      </a:lnTo>
                      <a:lnTo>
                        <a:pt x="180" y="18"/>
                      </a:lnTo>
                      <a:lnTo>
                        <a:pt x="180" y="18"/>
                      </a:lnTo>
                      <a:lnTo>
                        <a:pt x="185" y="18"/>
                      </a:lnTo>
                      <a:lnTo>
                        <a:pt x="189" y="17"/>
                      </a:lnTo>
                      <a:lnTo>
                        <a:pt x="192" y="17"/>
                      </a:lnTo>
                      <a:lnTo>
                        <a:pt x="195" y="16"/>
                      </a:lnTo>
                      <a:lnTo>
                        <a:pt x="195" y="16"/>
                      </a:lnTo>
                      <a:lnTo>
                        <a:pt x="200" y="13"/>
                      </a:lnTo>
                      <a:lnTo>
                        <a:pt x="203" y="12"/>
                      </a:lnTo>
                      <a:lnTo>
                        <a:pt x="205" y="13"/>
                      </a:lnTo>
                      <a:lnTo>
                        <a:pt x="205" y="14"/>
                      </a:lnTo>
                      <a:lnTo>
                        <a:pt x="205" y="14"/>
                      </a:lnTo>
                      <a:lnTo>
                        <a:pt x="205" y="16"/>
                      </a:lnTo>
                      <a:lnTo>
                        <a:pt x="206" y="16"/>
                      </a:lnTo>
                      <a:lnTo>
                        <a:pt x="209" y="15"/>
                      </a:lnTo>
                      <a:lnTo>
                        <a:pt x="213" y="13"/>
                      </a:lnTo>
                      <a:lnTo>
                        <a:pt x="215" y="12"/>
                      </a:lnTo>
                      <a:lnTo>
                        <a:pt x="218" y="12"/>
                      </a:lnTo>
                      <a:lnTo>
                        <a:pt x="218" y="12"/>
                      </a:lnTo>
                      <a:lnTo>
                        <a:pt x="218" y="18"/>
                      </a:lnTo>
                      <a:lnTo>
                        <a:pt x="218" y="18"/>
                      </a:lnTo>
                      <a:lnTo>
                        <a:pt x="230" y="17"/>
                      </a:lnTo>
                      <a:lnTo>
                        <a:pt x="232" y="17"/>
                      </a:lnTo>
                      <a:lnTo>
                        <a:pt x="234" y="18"/>
                      </a:lnTo>
                      <a:lnTo>
                        <a:pt x="235" y="20"/>
                      </a:lnTo>
                      <a:lnTo>
                        <a:pt x="236" y="23"/>
                      </a:lnTo>
                      <a:lnTo>
                        <a:pt x="236" y="23"/>
                      </a:lnTo>
                      <a:lnTo>
                        <a:pt x="238" y="21"/>
                      </a:lnTo>
                      <a:lnTo>
                        <a:pt x="239" y="19"/>
                      </a:lnTo>
                      <a:lnTo>
                        <a:pt x="240" y="16"/>
                      </a:lnTo>
                      <a:lnTo>
                        <a:pt x="240" y="12"/>
                      </a:lnTo>
                      <a:lnTo>
                        <a:pt x="240" y="12"/>
                      </a:lnTo>
                      <a:lnTo>
                        <a:pt x="244" y="14"/>
                      </a:lnTo>
                      <a:lnTo>
                        <a:pt x="248" y="14"/>
                      </a:lnTo>
                      <a:lnTo>
                        <a:pt x="251" y="13"/>
                      </a:lnTo>
                      <a:lnTo>
                        <a:pt x="253" y="12"/>
                      </a:lnTo>
                      <a:lnTo>
                        <a:pt x="259" y="9"/>
                      </a:lnTo>
                      <a:lnTo>
                        <a:pt x="263" y="7"/>
                      </a:lnTo>
                      <a:lnTo>
                        <a:pt x="268" y="7"/>
                      </a:lnTo>
                      <a:lnTo>
                        <a:pt x="268" y="7"/>
                      </a:lnTo>
                      <a:lnTo>
                        <a:pt x="265" y="12"/>
                      </a:lnTo>
                      <a:lnTo>
                        <a:pt x="265" y="15"/>
                      </a:lnTo>
                      <a:lnTo>
                        <a:pt x="268" y="18"/>
                      </a:lnTo>
                      <a:lnTo>
                        <a:pt x="270" y="21"/>
                      </a:lnTo>
                      <a:lnTo>
                        <a:pt x="270" y="21"/>
                      </a:lnTo>
                      <a:lnTo>
                        <a:pt x="273" y="18"/>
                      </a:lnTo>
                      <a:lnTo>
                        <a:pt x="276" y="15"/>
                      </a:lnTo>
                      <a:lnTo>
                        <a:pt x="279" y="13"/>
                      </a:lnTo>
                      <a:lnTo>
                        <a:pt x="282" y="12"/>
                      </a:lnTo>
                      <a:lnTo>
                        <a:pt x="285" y="12"/>
                      </a:lnTo>
                      <a:lnTo>
                        <a:pt x="285" y="12"/>
                      </a:lnTo>
                      <a:lnTo>
                        <a:pt x="283" y="9"/>
                      </a:lnTo>
                      <a:lnTo>
                        <a:pt x="282" y="4"/>
                      </a:lnTo>
                      <a:lnTo>
                        <a:pt x="282" y="2"/>
                      </a:lnTo>
                      <a:lnTo>
                        <a:pt x="283" y="1"/>
                      </a:lnTo>
                      <a:lnTo>
                        <a:pt x="285" y="0"/>
                      </a:lnTo>
                      <a:lnTo>
                        <a:pt x="288" y="0"/>
                      </a:lnTo>
                      <a:lnTo>
                        <a:pt x="288" y="0"/>
                      </a:lnTo>
                      <a:lnTo>
                        <a:pt x="287" y="4"/>
                      </a:lnTo>
                      <a:lnTo>
                        <a:pt x="287" y="6"/>
                      </a:lnTo>
                      <a:lnTo>
                        <a:pt x="287" y="10"/>
                      </a:lnTo>
                      <a:lnTo>
                        <a:pt x="288" y="14"/>
                      </a:lnTo>
                      <a:lnTo>
                        <a:pt x="288" y="14"/>
                      </a:lnTo>
                      <a:lnTo>
                        <a:pt x="290" y="13"/>
                      </a:lnTo>
                      <a:lnTo>
                        <a:pt x="292" y="11"/>
                      </a:lnTo>
                      <a:lnTo>
                        <a:pt x="293" y="10"/>
                      </a:lnTo>
                      <a:lnTo>
                        <a:pt x="296" y="10"/>
                      </a:lnTo>
                      <a:lnTo>
                        <a:pt x="296" y="10"/>
                      </a:lnTo>
                      <a:lnTo>
                        <a:pt x="297" y="7"/>
                      </a:lnTo>
                      <a:lnTo>
                        <a:pt x="296" y="6"/>
                      </a:lnTo>
                      <a:lnTo>
                        <a:pt x="294" y="5"/>
                      </a:lnTo>
                      <a:lnTo>
                        <a:pt x="292" y="4"/>
                      </a:lnTo>
                      <a:lnTo>
                        <a:pt x="292" y="2"/>
                      </a:lnTo>
                      <a:lnTo>
                        <a:pt x="292" y="0"/>
                      </a:lnTo>
                      <a:lnTo>
                        <a:pt x="292" y="0"/>
                      </a:lnTo>
                      <a:lnTo>
                        <a:pt x="297" y="0"/>
                      </a:lnTo>
                      <a:lnTo>
                        <a:pt x="301" y="1"/>
                      </a:lnTo>
                      <a:lnTo>
                        <a:pt x="304" y="3"/>
                      </a:lnTo>
                      <a:lnTo>
                        <a:pt x="310" y="3"/>
                      </a:lnTo>
                      <a:lnTo>
                        <a:pt x="310" y="3"/>
                      </a:lnTo>
                      <a:lnTo>
                        <a:pt x="310" y="5"/>
                      </a:lnTo>
                      <a:lnTo>
                        <a:pt x="309" y="7"/>
                      </a:lnTo>
                      <a:lnTo>
                        <a:pt x="308" y="10"/>
                      </a:lnTo>
                      <a:lnTo>
                        <a:pt x="308" y="12"/>
                      </a:lnTo>
                      <a:lnTo>
                        <a:pt x="308" y="12"/>
                      </a:lnTo>
                      <a:lnTo>
                        <a:pt x="310" y="14"/>
                      </a:lnTo>
                      <a:lnTo>
                        <a:pt x="311" y="15"/>
                      </a:lnTo>
                      <a:lnTo>
                        <a:pt x="312" y="16"/>
                      </a:lnTo>
                      <a:lnTo>
                        <a:pt x="310" y="18"/>
                      </a:lnTo>
                      <a:lnTo>
                        <a:pt x="310" y="18"/>
                      </a:lnTo>
                      <a:lnTo>
                        <a:pt x="313" y="18"/>
                      </a:lnTo>
                      <a:lnTo>
                        <a:pt x="314" y="17"/>
                      </a:lnTo>
                      <a:lnTo>
                        <a:pt x="315" y="15"/>
                      </a:lnTo>
                      <a:lnTo>
                        <a:pt x="317" y="14"/>
                      </a:lnTo>
                      <a:lnTo>
                        <a:pt x="317" y="14"/>
                      </a:lnTo>
                      <a:lnTo>
                        <a:pt x="319" y="13"/>
                      </a:lnTo>
                      <a:lnTo>
                        <a:pt x="320" y="11"/>
                      </a:lnTo>
                      <a:lnTo>
                        <a:pt x="321" y="10"/>
                      </a:lnTo>
                      <a:lnTo>
                        <a:pt x="321" y="10"/>
                      </a:lnTo>
                      <a:lnTo>
                        <a:pt x="326" y="12"/>
                      </a:lnTo>
                      <a:lnTo>
                        <a:pt x="329" y="14"/>
                      </a:lnTo>
                      <a:lnTo>
                        <a:pt x="330" y="16"/>
                      </a:lnTo>
                      <a:lnTo>
                        <a:pt x="330" y="16"/>
                      </a:lnTo>
                      <a:lnTo>
                        <a:pt x="332" y="16"/>
                      </a:lnTo>
                      <a:lnTo>
                        <a:pt x="332" y="15"/>
                      </a:lnTo>
                      <a:lnTo>
                        <a:pt x="333" y="11"/>
                      </a:lnTo>
                      <a:lnTo>
                        <a:pt x="333" y="7"/>
                      </a:lnTo>
                      <a:lnTo>
                        <a:pt x="334" y="5"/>
                      </a:lnTo>
                      <a:lnTo>
                        <a:pt x="335" y="5"/>
                      </a:lnTo>
                      <a:lnTo>
                        <a:pt x="335" y="5"/>
                      </a:lnTo>
                      <a:lnTo>
                        <a:pt x="337" y="6"/>
                      </a:lnTo>
                      <a:lnTo>
                        <a:pt x="339" y="7"/>
                      </a:lnTo>
                      <a:lnTo>
                        <a:pt x="339" y="7"/>
                      </a:lnTo>
                      <a:lnTo>
                        <a:pt x="341" y="7"/>
                      </a:lnTo>
                      <a:lnTo>
                        <a:pt x="342" y="6"/>
                      </a:lnTo>
                      <a:lnTo>
                        <a:pt x="344" y="5"/>
                      </a:lnTo>
                      <a:lnTo>
                        <a:pt x="345" y="5"/>
                      </a:lnTo>
                      <a:lnTo>
                        <a:pt x="345" y="5"/>
                      </a:lnTo>
                      <a:lnTo>
                        <a:pt x="351" y="6"/>
                      </a:lnTo>
                      <a:lnTo>
                        <a:pt x="354" y="9"/>
                      </a:lnTo>
                      <a:lnTo>
                        <a:pt x="356" y="11"/>
                      </a:lnTo>
                      <a:lnTo>
                        <a:pt x="357" y="12"/>
                      </a:lnTo>
                      <a:lnTo>
                        <a:pt x="357" y="12"/>
                      </a:lnTo>
                      <a:lnTo>
                        <a:pt x="358" y="11"/>
                      </a:lnTo>
                      <a:lnTo>
                        <a:pt x="359" y="9"/>
                      </a:lnTo>
                      <a:lnTo>
                        <a:pt x="360" y="6"/>
                      </a:lnTo>
                      <a:lnTo>
                        <a:pt x="359" y="5"/>
                      </a:lnTo>
                      <a:lnTo>
                        <a:pt x="359" y="5"/>
                      </a:lnTo>
                      <a:lnTo>
                        <a:pt x="360" y="6"/>
                      </a:lnTo>
                      <a:lnTo>
                        <a:pt x="361" y="7"/>
                      </a:lnTo>
                      <a:lnTo>
                        <a:pt x="361" y="10"/>
                      </a:lnTo>
                      <a:lnTo>
                        <a:pt x="361" y="12"/>
                      </a:lnTo>
                      <a:lnTo>
                        <a:pt x="361" y="12"/>
                      </a:lnTo>
                      <a:lnTo>
                        <a:pt x="362" y="13"/>
                      </a:lnTo>
                      <a:lnTo>
                        <a:pt x="364" y="15"/>
                      </a:lnTo>
                      <a:lnTo>
                        <a:pt x="368" y="16"/>
                      </a:lnTo>
                      <a:lnTo>
                        <a:pt x="368" y="16"/>
                      </a:lnTo>
                      <a:lnTo>
                        <a:pt x="371" y="16"/>
                      </a:lnTo>
                      <a:lnTo>
                        <a:pt x="372" y="15"/>
                      </a:lnTo>
                      <a:lnTo>
                        <a:pt x="373" y="12"/>
                      </a:lnTo>
                      <a:lnTo>
                        <a:pt x="373" y="12"/>
                      </a:lnTo>
                      <a:lnTo>
                        <a:pt x="376" y="12"/>
                      </a:lnTo>
                      <a:lnTo>
                        <a:pt x="377" y="10"/>
                      </a:lnTo>
                      <a:lnTo>
                        <a:pt x="377" y="10"/>
                      </a:lnTo>
                      <a:lnTo>
                        <a:pt x="379" y="10"/>
                      </a:lnTo>
                      <a:lnTo>
                        <a:pt x="380" y="10"/>
                      </a:lnTo>
                      <a:lnTo>
                        <a:pt x="382" y="12"/>
                      </a:lnTo>
                      <a:lnTo>
                        <a:pt x="382" y="14"/>
                      </a:lnTo>
                      <a:lnTo>
                        <a:pt x="384" y="16"/>
                      </a:lnTo>
                      <a:lnTo>
                        <a:pt x="384" y="16"/>
                      </a:lnTo>
                      <a:lnTo>
                        <a:pt x="385" y="17"/>
                      </a:lnTo>
                      <a:lnTo>
                        <a:pt x="387" y="17"/>
                      </a:lnTo>
                      <a:lnTo>
                        <a:pt x="392" y="15"/>
                      </a:lnTo>
                      <a:lnTo>
                        <a:pt x="394" y="14"/>
                      </a:lnTo>
                      <a:lnTo>
                        <a:pt x="395" y="15"/>
                      </a:lnTo>
                      <a:lnTo>
                        <a:pt x="395" y="16"/>
                      </a:lnTo>
                      <a:lnTo>
                        <a:pt x="395" y="16"/>
                      </a:lnTo>
                      <a:lnTo>
                        <a:pt x="396" y="18"/>
                      </a:lnTo>
                      <a:lnTo>
                        <a:pt x="398" y="19"/>
                      </a:lnTo>
                      <a:lnTo>
                        <a:pt x="406" y="18"/>
                      </a:lnTo>
                      <a:lnTo>
                        <a:pt x="406" y="18"/>
                      </a:lnTo>
                      <a:lnTo>
                        <a:pt x="408" y="18"/>
                      </a:lnTo>
                      <a:lnTo>
                        <a:pt x="409" y="17"/>
                      </a:lnTo>
                      <a:lnTo>
                        <a:pt x="411" y="13"/>
                      </a:lnTo>
                      <a:lnTo>
                        <a:pt x="413" y="11"/>
                      </a:lnTo>
                      <a:lnTo>
                        <a:pt x="415" y="10"/>
                      </a:lnTo>
                      <a:lnTo>
                        <a:pt x="418" y="10"/>
                      </a:lnTo>
                      <a:lnTo>
                        <a:pt x="418" y="10"/>
                      </a:lnTo>
                      <a:lnTo>
                        <a:pt x="418" y="12"/>
                      </a:lnTo>
                      <a:lnTo>
                        <a:pt x="419" y="13"/>
                      </a:lnTo>
                      <a:lnTo>
                        <a:pt x="424" y="13"/>
                      </a:lnTo>
                      <a:lnTo>
                        <a:pt x="427" y="12"/>
                      </a:lnTo>
                      <a:lnTo>
                        <a:pt x="429" y="13"/>
                      </a:lnTo>
                      <a:lnTo>
                        <a:pt x="432" y="14"/>
                      </a:lnTo>
                      <a:lnTo>
                        <a:pt x="433" y="16"/>
                      </a:lnTo>
                      <a:lnTo>
                        <a:pt x="433" y="16"/>
                      </a:lnTo>
                      <a:lnTo>
                        <a:pt x="436" y="16"/>
                      </a:lnTo>
                      <a:lnTo>
                        <a:pt x="438" y="16"/>
                      </a:lnTo>
                      <a:lnTo>
                        <a:pt x="440" y="13"/>
                      </a:lnTo>
                      <a:lnTo>
                        <a:pt x="442" y="11"/>
                      </a:lnTo>
                      <a:lnTo>
                        <a:pt x="444" y="10"/>
                      </a:lnTo>
                      <a:lnTo>
                        <a:pt x="446" y="10"/>
                      </a:lnTo>
                      <a:lnTo>
                        <a:pt x="446" y="10"/>
                      </a:lnTo>
                      <a:lnTo>
                        <a:pt x="448" y="9"/>
                      </a:lnTo>
                      <a:lnTo>
                        <a:pt x="449" y="9"/>
                      </a:lnTo>
                      <a:lnTo>
                        <a:pt x="450" y="11"/>
                      </a:lnTo>
                      <a:lnTo>
                        <a:pt x="450" y="13"/>
                      </a:lnTo>
                      <a:lnTo>
                        <a:pt x="452" y="14"/>
                      </a:lnTo>
                      <a:lnTo>
                        <a:pt x="452" y="14"/>
                      </a:lnTo>
                      <a:lnTo>
                        <a:pt x="454" y="14"/>
                      </a:lnTo>
                      <a:lnTo>
                        <a:pt x="456" y="13"/>
                      </a:lnTo>
                      <a:lnTo>
                        <a:pt x="458" y="12"/>
                      </a:lnTo>
                      <a:lnTo>
                        <a:pt x="460" y="12"/>
                      </a:lnTo>
                      <a:lnTo>
                        <a:pt x="460" y="12"/>
                      </a:lnTo>
                      <a:lnTo>
                        <a:pt x="459" y="16"/>
                      </a:lnTo>
                      <a:lnTo>
                        <a:pt x="459" y="18"/>
                      </a:lnTo>
                      <a:lnTo>
                        <a:pt x="459" y="19"/>
                      </a:lnTo>
                      <a:lnTo>
                        <a:pt x="460" y="20"/>
                      </a:lnTo>
                      <a:lnTo>
                        <a:pt x="464" y="21"/>
                      </a:lnTo>
                      <a:lnTo>
                        <a:pt x="464" y="21"/>
                      </a:lnTo>
                      <a:lnTo>
                        <a:pt x="464" y="36"/>
                      </a:lnTo>
                      <a:lnTo>
                        <a:pt x="464" y="36"/>
                      </a:lnTo>
                      <a:lnTo>
                        <a:pt x="466" y="36"/>
                      </a:lnTo>
                      <a:lnTo>
                        <a:pt x="466" y="34"/>
                      </a:lnTo>
                      <a:lnTo>
                        <a:pt x="466" y="30"/>
                      </a:lnTo>
                      <a:lnTo>
                        <a:pt x="466" y="30"/>
                      </a:lnTo>
                      <a:lnTo>
                        <a:pt x="469" y="30"/>
                      </a:lnTo>
                      <a:lnTo>
                        <a:pt x="472" y="30"/>
                      </a:lnTo>
                      <a:lnTo>
                        <a:pt x="476" y="31"/>
                      </a:lnTo>
                      <a:lnTo>
                        <a:pt x="477" y="31"/>
                      </a:lnTo>
                      <a:lnTo>
                        <a:pt x="479" y="31"/>
                      </a:lnTo>
                      <a:lnTo>
                        <a:pt x="479" y="30"/>
                      </a:lnTo>
                      <a:lnTo>
                        <a:pt x="480" y="27"/>
                      </a:lnTo>
                      <a:lnTo>
                        <a:pt x="480" y="27"/>
                      </a:lnTo>
                      <a:lnTo>
                        <a:pt x="482" y="29"/>
                      </a:lnTo>
                      <a:lnTo>
                        <a:pt x="483" y="30"/>
                      </a:lnTo>
                      <a:lnTo>
                        <a:pt x="488" y="30"/>
                      </a:lnTo>
                      <a:lnTo>
                        <a:pt x="491" y="31"/>
                      </a:lnTo>
                      <a:lnTo>
                        <a:pt x="494" y="32"/>
                      </a:lnTo>
                      <a:lnTo>
                        <a:pt x="494" y="34"/>
                      </a:lnTo>
                      <a:lnTo>
                        <a:pt x="494" y="34"/>
                      </a:lnTo>
                      <a:lnTo>
                        <a:pt x="496" y="33"/>
                      </a:lnTo>
                      <a:lnTo>
                        <a:pt x="498" y="32"/>
                      </a:lnTo>
                      <a:lnTo>
                        <a:pt x="499" y="30"/>
                      </a:lnTo>
                      <a:lnTo>
                        <a:pt x="503" y="30"/>
                      </a:lnTo>
                      <a:lnTo>
                        <a:pt x="503" y="30"/>
                      </a:lnTo>
                      <a:lnTo>
                        <a:pt x="503" y="32"/>
                      </a:lnTo>
                      <a:lnTo>
                        <a:pt x="505" y="32"/>
                      </a:lnTo>
                      <a:lnTo>
                        <a:pt x="506" y="31"/>
                      </a:lnTo>
                      <a:lnTo>
                        <a:pt x="507" y="30"/>
                      </a:lnTo>
                      <a:lnTo>
                        <a:pt x="507" y="30"/>
                      </a:lnTo>
                      <a:lnTo>
                        <a:pt x="508" y="31"/>
                      </a:lnTo>
                      <a:lnTo>
                        <a:pt x="509" y="32"/>
                      </a:lnTo>
                      <a:lnTo>
                        <a:pt x="509" y="36"/>
                      </a:lnTo>
                      <a:lnTo>
                        <a:pt x="509" y="36"/>
                      </a:lnTo>
                      <a:lnTo>
                        <a:pt x="512" y="35"/>
                      </a:lnTo>
                      <a:lnTo>
                        <a:pt x="515" y="35"/>
                      </a:lnTo>
                      <a:lnTo>
                        <a:pt x="518" y="39"/>
                      </a:lnTo>
                      <a:lnTo>
                        <a:pt x="518" y="39"/>
                      </a:lnTo>
                      <a:lnTo>
                        <a:pt x="520" y="38"/>
                      </a:lnTo>
                      <a:lnTo>
                        <a:pt x="520" y="37"/>
                      </a:lnTo>
                      <a:lnTo>
                        <a:pt x="521" y="35"/>
                      </a:lnTo>
                      <a:lnTo>
                        <a:pt x="521" y="32"/>
                      </a:lnTo>
                      <a:lnTo>
                        <a:pt x="523" y="30"/>
                      </a:lnTo>
                      <a:lnTo>
                        <a:pt x="523" y="30"/>
                      </a:lnTo>
                      <a:lnTo>
                        <a:pt x="525" y="31"/>
                      </a:lnTo>
                      <a:lnTo>
                        <a:pt x="526" y="32"/>
                      </a:lnTo>
                      <a:lnTo>
                        <a:pt x="526" y="33"/>
                      </a:lnTo>
                      <a:lnTo>
                        <a:pt x="526" y="34"/>
                      </a:lnTo>
                      <a:lnTo>
                        <a:pt x="523" y="41"/>
                      </a:lnTo>
                      <a:lnTo>
                        <a:pt x="523" y="41"/>
                      </a:lnTo>
                      <a:lnTo>
                        <a:pt x="526" y="41"/>
                      </a:lnTo>
                      <a:lnTo>
                        <a:pt x="528" y="40"/>
                      </a:lnTo>
                      <a:lnTo>
                        <a:pt x="529" y="39"/>
                      </a:lnTo>
                      <a:lnTo>
                        <a:pt x="530" y="37"/>
                      </a:lnTo>
                      <a:lnTo>
                        <a:pt x="531" y="36"/>
                      </a:lnTo>
                      <a:lnTo>
                        <a:pt x="532" y="34"/>
                      </a:lnTo>
                      <a:lnTo>
                        <a:pt x="536" y="34"/>
                      </a:lnTo>
                      <a:lnTo>
                        <a:pt x="539" y="34"/>
                      </a:lnTo>
                      <a:lnTo>
                        <a:pt x="539" y="34"/>
                      </a:lnTo>
                      <a:lnTo>
                        <a:pt x="537" y="41"/>
                      </a:lnTo>
                      <a:lnTo>
                        <a:pt x="537" y="44"/>
                      </a:lnTo>
                      <a:lnTo>
                        <a:pt x="539" y="47"/>
                      </a:lnTo>
                      <a:lnTo>
                        <a:pt x="539" y="47"/>
                      </a:lnTo>
                      <a:lnTo>
                        <a:pt x="543" y="47"/>
                      </a:lnTo>
                      <a:lnTo>
                        <a:pt x="546" y="45"/>
                      </a:lnTo>
                      <a:lnTo>
                        <a:pt x="548" y="43"/>
                      </a:lnTo>
                      <a:lnTo>
                        <a:pt x="549" y="39"/>
                      </a:lnTo>
                      <a:lnTo>
                        <a:pt x="549" y="39"/>
                      </a:lnTo>
                      <a:lnTo>
                        <a:pt x="551" y="39"/>
                      </a:lnTo>
                      <a:lnTo>
                        <a:pt x="551" y="41"/>
                      </a:lnTo>
                      <a:lnTo>
                        <a:pt x="551" y="45"/>
                      </a:lnTo>
                      <a:lnTo>
                        <a:pt x="551" y="45"/>
                      </a:lnTo>
                      <a:lnTo>
                        <a:pt x="553" y="47"/>
                      </a:lnTo>
                      <a:lnTo>
                        <a:pt x="553" y="50"/>
                      </a:lnTo>
                      <a:lnTo>
                        <a:pt x="555" y="57"/>
                      </a:lnTo>
                      <a:lnTo>
                        <a:pt x="555" y="57"/>
                      </a:lnTo>
                      <a:lnTo>
                        <a:pt x="557" y="56"/>
                      </a:lnTo>
                      <a:lnTo>
                        <a:pt x="559" y="53"/>
                      </a:lnTo>
                      <a:lnTo>
                        <a:pt x="561" y="47"/>
                      </a:lnTo>
                      <a:lnTo>
                        <a:pt x="561" y="47"/>
                      </a:lnTo>
                      <a:lnTo>
                        <a:pt x="565" y="48"/>
                      </a:lnTo>
                      <a:lnTo>
                        <a:pt x="569" y="51"/>
                      </a:lnTo>
                      <a:lnTo>
                        <a:pt x="572" y="53"/>
                      </a:lnTo>
                      <a:lnTo>
                        <a:pt x="575" y="57"/>
                      </a:lnTo>
                      <a:lnTo>
                        <a:pt x="575" y="57"/>
                      </a:lnTo>
                      <a:lnTo>
                        <a:pt x="579" y="54"/>
                      </a:lnTo>
                      <a:lnTo>
                        <a:pt x="583" y="52"/>
                      </a:lnTo>
                      <a:lnTo>
                        <a:pt x="588" y="51"/>
                      </a:lnTo>
                      <a:lnTo>
                        <a:pt x="594" y="50"/>
                      </a:lnTo>
                      <a:lnTo>
                        <a:pt x="594" y="50"/>
                      </a:lnTo>
                      <a:lnTo>
                        <a:pt x="597" y="54"/>
                      </a:lnTo>
                      <a:lnTo>
                        <a:pt x="597" y="59"/>
                      </a:lnTo>
                      <a:lnTo>
                        <a:pt x="597" y="59"/>
                      </a:lnTo>
                      <a:lnTo>
                        <a:pt x="601" y="59"/>
                      </a:lnTo>
                      <a:lnTo>
                        <a:pt x="604" y="60"/>
                      </a:lnTo>
                      <a:lnTo>
                        <a:pt x="607" y="62"/>
                      </a:lnTo>
                      <a:lnTo>
                        <a:pt x="610" y="63"/>
                      </a:lnTo>
                      <a:lnTo>
                        <a:pt x="610" y="63"/>
                      </a:lnTo>
                      <a:lnTo>
                        <a:pt x="610" y="70"/>
                      </a:lnTo>
                      <a:lnTo>
                        <a:pt x="611" y="75"/>
                      </a:lnTo>
                      <a:lnTo>
                        <a:pt x="612" y="79"/>
                      </a:lnTo>
                      <a:lnTo>
                        <a:pt x="612" y="85"/>
                      </a:lnTo>
                      <a:lnTo>
                        <a:pt x="612" y="85"/>
                      </a:lnTo>
                      <a:lnTo>
                        <a:pt x="607" y="85"/>
                      </a:lnTo>
                      <a:lnTo>
                        <a:pt x="603" y="85"/>
                      </a:lnTo>
                      <a:lnTo>
                        <a:pt x="600" y="83"/>
                      </a:lnTo>
                      <a:lnTo>
                        <a:pt x="599" y="81"/>
                      </a:lnTo>
                      <a:lnTo>
                        <a:pt x="599" y="79"/>
                      </a:lnTo>
                      <a:lnTo>
                        <a:pt x="599" y="79"/>
                      </a:lnTo>
                      <a:lnTo>
                        <a:pt x="597" y="79"/>
                      </a:lnTo>
                      <a:lnTo>
                        <a:pt x="593" y="79"/>
                      </a:lnTo>
                      <a:lnTo>
                        <a:pt x="590" y="79"/>
                      </a:lnTo>
                      <a:lnTo>
                        <a:pt x="588" y="79"/>
                      </a:lnTo>
                      <a:lnTo>
                        <a:pt x="588" y="79"/>
                      </a:lnTo>
                      <a:lnTo>
                        <a:pt x="585" y="75"/>
                      </a:lnTo>
                      <a:lnTo>
                        <a:pt x="585" y="75"/>
                      </a:lnTo>
                      <a:lnTo>
                        <a:pt x="583" y="75"/>
                      </a:lnTo>
                      <a:lnTo>
                        <a:pt x="581" y="77"/>
                      </a:lnTo>
                      <a:lnTo>
                        <a:pt x="578" y="77"/>
                      </a:lnTo>
                      <a:lnTo>
                        <a:pt x="575" y="77"/>
                      </a:lnTo>
                      <a:lnTo>
                        <a:pt x="575" y="77"/>
                      </a:lnTo>
                      <a:lnTo>
                        <a:pt x="572" y="75"/>
                      </a:lnTo>
                      <a:lnTo>
                        <a:pt x="569" y="73"/>
                      </a:lnTo>
                      <a:lnTo>
                        <a:pt x="564" y="72"/>
                      </a:lnTo>
                      <a:lnTo>
                        <a:pt x="559" y="71"/>
                      </a:lnTo>
                      <a:lnTo>
                        <a:pt x="555" y="70"/>
                      </a:lnTo>
                      <a:lnTo>
                        <a:pt x="555" y="70"/>
                      </a:lnTo>
                      <a:lnTo>
                        <a:pt x="552" y="67"/>
                      </a:lnTo>
                      <a:lnTo>
                        <a:pt x="551" y="65"/>
                      </a:lnTo>
                      <a:lnTo>
                        <a:pt x="549" y="65"/>
                      </a:lnTo>
                      <a:lnTo>
                        <a:pt x="549" y="65"/>
                      </a:lnTo>
                      <a:lnTo>
                        <a:pt x="549" y="67"/>
                      </a:lnTo>
                      <a:lnTo>
                        <a:pt x="549" y="67"/>
                      </a:lnTo>
                      <a:lnTo>
                        <a:pt x="546" y="66"/>
                      </a:lnTo>
                      <a:lnTo>
                        <a:pt x="542" y="63"/>
                      </a:lnTo>
                      <a:lnTo>
                        <a:pt x="537" y="60"/>
                      </a:lnTo>
                      <a:lnTo>
                        <a:pt x="534" y="57"/>
                      </a:lnTo>
                      <a:lnTo>
                        <a:pt x="534" y="57"/>
                      </a:lnTo>
                      <a:lnTo>
                        <a:pt x="519" y="57"/>
                      </a:lnTo>
                      <a:lnTo>
                        <a:pt x="512" y="56"/>
                      </a:lnTo>
                      <a:lnTo>
                        <a:pt x="505" y="55"/>
                      </a:lnTo>
                      <a:lnTo>
                        <a:pt x="505" y="55"/>
                      </a:lnTo>
                      <a:lnTo>
                        <a:pt x="504" y="53"/>
                      </a:lnTo>
                      <a:lnTo>
                        <a:pt x="504" y="53"/>
                      </a:lnTo>
                      <a:lnTo>
                        <a:pt x="503" y="52"/>
                      </a:lnTo>
                      <a:lnTo>
                        <a:pt x="503" y="52"/>
                      </a:lnTo>
                      <a:lnTo>
                        <a:pt x="498" y="52"/>
                      </a:lnTo>
                      <a:lnTo>
                        <a:pt x="496" y="51"/>
                      </a:lnTo>
                      <a:lnTo>
                        <a:pt x="496" y="47"/>
                      </a:lnTo>
                      <a:lnTo>
                        <a:pt x="496" y="47"/>
                      </a:lnTo>
                      <a:lnTo>
                        <a:pt x="493" y="48"/>
                      </a:lnTo>
                      <a:lnTo>
                        <a:pt x="489" y="50"/>
                      </a:lnTo>
                      <a:lnTo>
                        <a:pt x="488" y="50"/>
                      </a:lnTo>
                      <a:lnTo>
                        <a:pt x="487" y="50"/>
                      </a:lnTo>
                      <a:lnTo>
                        <a:pt x="487" y="48"/>
                      </a:lnTo>
                      <a:lnTo>
                        <a:pt x="487" y="45"/>
                      </a:lnTo>
                      <a:lnTo>
                        <a:pt x="487" y="45"/>
                      </a:lnTo>
                      <a:lnTo>
                        <a:pt x="483" y="45"/>
                      </a:lnTo>
                      <a:lnTo>
                        <a:pt x="480" y="46"/>
                      </a:lnTo>
                      <a:lnTo>
                        <a:pt x="477" y="46"/>
                      </a:lnTo>
                      <a:lnTo>
                        <a:pt x="474" y="45"/>
                      </a:lnTo>
                      <a:lnTo>
                        <a:pt x="474" y="45"/>
                      </a:lnTo>
                      <a:lnTo>
                        <a:pt x="472" y="44"/>
                      </a:lnTo>
                      <a:lnTo>
                        <a:pt x="472" y="43"/>
                      </a:lnTo>
                      <a:lnTo>
                        <a:pt x="472" y="43"/>
                      </a:lnTo>
                      <a:lnTo>
                        <a:pt x="469" y="43"/>
                      </a:lnTo>
                      <a:lnTo>
                        <a:pt x="468" y="44"/>
                      </a:lnTo>
                      <a:lnTo>
                        <a:pt x="466" y="45"/>
                      </a:lnTo>
                      <a:lnTo>
                        <a:pt x="466" y="45"/>
                      </a:lnTo>
                      <a:lnTo>
                        <a:pt x="461" y="43"/>
                      </a:lnTo>
                      <a:lnTo>
                        <a:pt x="456" y="41"/>
                      </a:lnTo>
                      <a:lnTo>
                        <a:pt x="456" y="41"/>
                      </a:lnTo>
                      <a:lnTo>
                        <a:pt x="452" y="39"/>
                      </a:lnTo>
                      <a:lnTo>
                        <a:pt x="445" y="37"/>
                      </a:lnTo>
                      <a:lnTo>
                        <a:pt x="440" y="37"/>
                      </a:lnTo>
                      <a:lnTo>
                        <a:pt x="433" y="39"/>
                      </a:lnTo>
                      <a:lnTo>
                        <a:pt x="433" y="39"/>
                      </a:lnTo>
                      <a:lnTo>
                        <a:pt x="433" y="37"/>
                      </a:lnTo>
                      <a:lnTo>
                        <a:pt x="431" y="36"/>
                      </a:lnTo>
                      <a:lnTo>
                        <a:pt x="428" y="35"/>
                      </a:lnTo>
                      <a:lnTo>
                        <a:pt x="424" y="36"/>
                      </a:lnTo>
                      <a:lnTo>
                        <a:pt x="420" y="36"/>
                      </a:lnTo>
                      <a:lnTo>
                        <a:pt x="420" y="36"/>
                      </a:lnTo>
                      <a:lnTo>
                        <a:pt x="419" y="36"/>
                      </a:lnTo>
                      <a:lnTo>
                        <a:pt x="418" y="34"/>
                      </a:lnTo>
                      <a:lnTo>
                        <a:pt x="418" y="34"/>
                      </a:lnTo>
                      <a:lnTo>
                        <a:pt x="408" y="32"/>
                      </a:lnTo>
                      <a:lnTo>
                        <a:pt x="408" y="32"/>
                      </a:lnTo>
                      <a:lnTo>
                        <a:pt x="403" y="32"/>
                      </a:lnTo>
                      <a:lnTo>
                        <a:pt x="398" y="33"/>
                      </a:lnTo>
                      <a:lnTo>
                        <a:pt x="393" y="33"/>
                      </a:lnTo>
                      <a:lnTo>
                        <a:pt x="391" y="32"/>
                      </a:lnTo>
                      <a:lnTo>
                        <a:pt x="388" y="30"/>
                      </a:lnTo>
                      <a:lnTo>
                        <a:pt x="388" y="30"/>
                      </a:lnTo>
                      <a:lnTo>
                        <a:pt x="380" y="32"/>
                      </a:lnTo>
                      <a:lnTo>
                        <a:pt x="376" y="32"/>
                      </a:lnTo>
                      <a:lnTo>
                        <a:pt x="371" y="32"/>
                      </a:lnTo>
                      <a:lnTo>
                        <a:pt x="371" y="32"/>
                      </a:lnTo>
                      <a:lnTo>
                        <a:pt x="371" y="31"/>
                      </a:lnTo>
                      <a:lnTo>
                        <a:pt x="370" y="30"/>
                      </a:lnTo>
                      <a:lnTo>
                        <a:pt x="366" y="30"/>
                      </a:lnTo>
                      <a:lnTo>
                        <a:pt x="364" y="30"/>
                      </a:lnTo>
                      <a:lnTo>
                        <a:pt x="363" y="29"/>
                      </a:lnTo>
                      <a:lnTo>
                        <a:pt x="363" y="27"/>
                      </a:lnTo>
                      <a:lnTo>
                        <a:pt x="363" y="25"/>
                      </a:lnTo>
                      <a:lnTo>
                        <a:pt x="363" y="25"/>
                      </a:lnTo>
                      <a:lnTo>
                        <a:pt x="360" y="29"/>
                      </a:lnTo>
                      <a:lnTo>
                        <a:pt x="356" y="30"/>
                      </a:lnTo>
                      <a:lnTo>
                        <a:pt x="350" y="30"/>
                      </a:lnTo>
                      <a:lnTo>
                        <a:pt x="343" y="30"/>
                      </a:lnTo>
                      <a:lnTo>
                        <a:pt x="329" y="29"/>
                      </a:lnTo>
                      <a:lnTo>
                        <a:pt x="321" y="29"/>
                      </a:lnTo>
                      <a:lnTo>
                        <a:pt x="314" y="30"/>
                      </a:lnTo>
                      <a:lnTo>
                        <a:pt x="314" y="30"/>
                      </a:lnTo>
                      <a:lnTo>
                        <a:pt x="311" y="31"/>
                      </a:lnTo>
                      <a:lnTo>
                        <a:pt x="305" y="30"/>
                      </a:lnTo>
                      <a:lnTo>
                        <a:pt x="305" y="30"/>
                      </a:lnTo>
                      <a:lnTo>
                        <a:pt x="299" y="30"/>
                      </a:lnTo>
                      <a:lnTo>
                        <a:pt x="299" y="30"/>
                      </a:lnTo>
                      <a:lnTo>
                        <a:pt x="295" y="31"/>
                      </a:lnTo>
                      <a:lnTo>
                        <a:pt x="291" y="32"/>
                      </a:lnTo>
                      <a:lnTo>
                        <a:pt x="285" y="33"/>
                      </a:lnTo>
                      <a:lnTo>
                        <a:pt x="278" y="32"/>
                      </a:lnTo>
                      <a:lnTo>
                        <a:pt x="278" y="32"/>
                      </a:lnTo>
                      <a:lnTo>
                        <a:pt x="274" y="31"/>
                      </a:lnTo>
                      <a:lnTo>
                        <a:pt x="265" y="32"/>
                      </a:lnTo>
                      <a:lnTo>
                        <a:pt x="265" y="32"/>
                      </a:lnTo>
                      <a:lnTo>
                        <a:pt x="260" y="34"/>
                      </a:lnTo>
                      <a:lnTo>
                        <a:pt x="256" y="35"/>
                      </a:lnTo>
                      <a:lnTo>
                        <a:pt x="255" y="35"/>
                      </a:lnTo>
                      <a:lnTo>
                        <a:pt x="254" y="34"/>
                      </a:lnTo>
                      <a:lnTo>
                        <a:pt x="254" y="34"/>
                      </a:lnTo>
                      <a:lnTo>
                        <a:pt x="253" y="33"/>
                      </a:lnTo>
                      <a:lnTo>
                        <a:pt x="252" y="33"/>
                      </a:lnTo>
                      <a:lnTo>
                        <a:pt x="250" y="34"/>
                      </a:lnTo>
                      <a:lnTo>
                        <a:pt x="250" y="34"/>
                      </a:lnTo>
                      <a:lnTo>
                        <a:pt x="238" y="35"/>
                      </a:lnTo>
                      <a:lnTo>
                        <a:pt x="228" y="35"/>
                      </a:lnTo>
                      <a:lnTo>
                        <a:pt x="217" y="36"/>
                      </a:lnTo>
                      <a:lnTo>
                        <a:pt x="212" y="37"/>
                      </a:lnTo>
                      <a:lnTo>
                        <a:pt x="207" y="39"/>
                      </a:lnTo>
                      <a:lnTo>
                        <a:pt x="207" y="39"/>
                      </a:lnTo>
                      <a:lnTo>
                        <a:pt x="207" y="34"/>
                      </a:lnTo>
                      <a:lnTo>
                        <a:pt x="207" y="34"/>
                      </a:lnTo>
                      <a:lnTo>
                        <a:pt x="205" y="35"/>
                      </a:lnTo>
                      <a:lnTo>
                        <a:pt x="202" y="35"/>
                      </a:lnTo>
                      <a:lnTo>
                        <a:pt x="199" y="36"/>
                      </a:lnTo>
                      <a:lnTo>
                        <a:pt x="198" y="36"/>
                      </a:lnTo>
                      <a:lnTo>
                        <a:pt x="198" y="36"/>
                      </a:lnTo>
                      <a:lnTo>
                        <a:pt x="196" y="38"/>
                      </a:lnTo>
                      <a:lnTo>
                        <a:pt x="194" y="38"/>
                      </a:lnTo>
                      <a:lnTo>
                        <a:pt x="189" y="39"/>
                      </a:lnTo>
                      <a:lnTo>
                        <a:pt x="189" y="39"/>
                      </a:lnTo>
                      <a:lnTo>
                        <a:pt x="189" y="40"/>
                      </a:lnTo>
                      <a:lnTo>
                        <a:pt x="188" y="41"/>
                      </a:lnTo>
                      <a:lnTo>
                        <a:pt x="187" y="41"/>
                      </a:lnTo>
                      <a:lnTo>
                        <a:pt x="187" y="41"/>
                      </a:lnTo>
                      <a:lnTo>
                        <a:pt x="185" y="40"/>
                      </a:lnTo>
                      <a:lnTo>
                        <a:pt x="182" y="41"/>
                      </a:lnTo>
                      <a:lnTo>
                        <a:pt x="182" y="41"/>
                      </a:lnTo>
                      <a:lnTo>
                        <a:pt x="179" y="42"/>
                      </a:lnTo>
                      <a:lnTo>
                        <a:pt x="177" y="43"/>
                      </a:lnTo>
                      <a:lnTo>
                        <a:pt x="175" y="43"/>
                      </a:lnTo>
                      <a:lnTo>
                        <a:pt x="175" y="43"/>
                      </a:lnTo>
                      <a:lnTo>
                        <a:pt x="174" y="42"/>
                      </a:lnTo>
                      <a:lnTo>
                        <a:pt x="173" y="41"/>
                      </a:lnTo>
                      <a:lnTo>
                        <a:pt x="173" y="41"/>
                      </a:lnTo>
                      <a:lnTo>
                        <a:pt x="173" y="41"/>
                      </a:lnTo>
                      <a:lnTo>
                        <a:pt x="171" y="42"/>
                      </a:lnTo>
                      <a:lnTo>
                        <a:pt x="169" y="43"/>
                      </a:lnTo>
                      <a:lnTo>
                        <a:pt x="165" y="45"/>
                      </a:lnTo>
                      <a:lnTo>
                        <a:pt x="165" y="45"/>
                      </a:lnTo>
                      <a:lnTo>
                        <a:pt x="160" y="45"/>
                      </a:lnTo>
                      <a:lnTo>
                        <a:pt x="157" y="45"/>
                      </a:lnTo>
                      <a:lnTo>
                        <a:pt x="157" y="45"/>
                      </a:lnTo>
                      <a:lnTo>
                        <a:pt x="154" y="46"/>
                      </a:lnTo>
                      <a:lnTo>
                        <a:pt x="151" y="47"/>
                      </a:lnTo>
                      <a:lnTo>
                        <a:pt x="151" y="47"/>
                      </a:lnTo>
                      <a:lnTo>
                        <a:pt x="148" y="47"/>
                      </a:lnTo>
                      <a:lnTo>
                        <a:pt x="146" y="46"/>
                      </a:lnTo>
                      <a:lnTo>
                        <a:pt x="143" y="46"/>
                      </a:lnTo>
                      <a:lnTo>
                        <a:pt x="139" y="47"/>
                      </a:lnTo>
                      <a:lnTo>
                        <a:pt x="139" y="47"/>
                      </a:lnTo>
                      <a:lnTo>
                        <a:pt x="135" y="50"/>
                      </a:lnTo>
                      <a:lnTo>
                        <a:pt x="130" y="52"/>
                      </a:lnTo>
                      <a:lnTo>
                        <a:pt x="119" y="55"/>
                      </a:lnTo>
                      <a:lnTo>
                        <a:pt x="119" y="55"/>
                      </a:lnTo>
                      <a:lnTo>
                        <a:pt x="110" y="57"/>
                      </a:lnTo>
                      <a:lnTo>
                        <a:pt x="110" y="57"/>
                      </a:lnTo>
                      <a:lnTo>
                        <a:pt x="108" y="58"/>
                      </a:lnTo>
                      <a:lnTo>
                        <a:pt x="105" y="59"/>
                      </a:lnTo>
                      <a:lnTo>
                        <a:pt x="100" y="60"/>
                      </a:lnTo>
                      <a:lnTo>
                        <a:pt x="97" y="61"/>
                      </a:lnTo>
                      <a:lnTo>
                        <a:pt x="97" y="61"/>
                      </a:lnTo>
                      <a:lnTo>
                        <a:pt x="94" y="62"/>
                      </a:lnTo>
                      <a:lnTo>
                        <a:pt x="90" y="63"/>
                      </a:lnTo>
                      <a:lnTo>
                        <a:pt x="90" y="63"/>
                      </a:lnTo>
                      <a:lnTo>
                        <a:pt x="83" y="65"/>
                      </a:lnTo>
                      <a:lnTo>
                        <a:pt x="77" y="67"/>
                      </a:lnTo>
                      <a:lnTo>
                        <a:pt x="74" y="70"/>
                      </a:lnTo>
                      <a:lnTo>
                        <a:pt x="74" y="70"/>
                      </a:lnTo>
                      <a:lnTo>
                        <a:pt x="67" y="70"/>
                      </a:lnTo>
                      <a:lnTo>
                        <a:pt x="58" y="70"/>
                      </a:lnTo>
                      <a:lnTo>
                        <a:pt x="58" y="70"/>
                      </a:lnTo>
                      <a:lnTo>
                        <a:pt x="46" y="77"/>
                      </a:lnTo>
                      <a:lnTo>
                        <a:pt x="32" y="82"/>
                      </a:lnTo>
                      <a:lnTo>
                        <a:pt x="17" y="85"/>
                      </a:lnTo>
                      <a:lnTo>
                        <a:pt x="1" y="88"/>
                      </a:lnTo>
                      <a:lnTo>
                        <a:pt x="1" y="88"/>
                      </a:lnTo>
                      <a:lnTo>
                        <a:pt x="1" y="82"/>
                      </a:lnTo>
                      <a:lnTo>
                        <a:pt x="0" y="78"/>
                      </a:lnTo>
                      <a:lnTo>
                        <a:pt x="0" y="75"/>
                      </a:lnTo>
                      <a:lnTo>
                        <a:pt x="0" y="74"/>
                      </a:lnTo>
                      <a:lnTo>
                        <a:pt x="1" y="73"/>
                      </a:lnTo>
                      <a:lnTo>
                        <a:pt x="1" y="73"/>
                      </a:lnTo>
                      <a:lnTo>
                        <a:pt x="3" y="71"/>
                      </a:lnTo>
                      <a:lnTo>
                        <a:pt x="4" y="71"/>
                      </a:lnTo>
                      <a:lnTo>
                        <a:pt x="7" y="73"/>
                      </a:lnTo>
                      <a:lnTo>
                        <a:pt x="7" y="73"/>
                      </a:lnTo>
                      <a:lnTo>
                        <a:pt x="9" y="73"/>
                      </a:lnTo>
                      <a:lnTo>
                        <a:pt x="9" y="72"/>
                      </a:lnTo>
                      <a:lnTo>
                        <a:pt x="10" y="70"/>
                      </a:lnTo>
                      <a:lnTo>
                        <a:pt x="11" y="67"/>
                      </a:lnTo>
                      <a:lnTo>
                        <a:pt x="12" y="65"/>
                      </a:lnTo>
                      <a:lnTo>
                        <a:pt x="12" y="65"/>
                      </a:lnTo>
                      <a:lnTo>
                        <a:pt x="13" y="64"/>
                      </a:lnTo>
                      <a:lnTo>
                        <a:pt x="12" y="63"/>
                      </a:lnTo>
                      <a:lnTo>
                        <a:pt x="11" y="63"/>
                      </a:lnTo>
                      <a:lnTo>
                        <a:pt x="12" y="61"/>
                      </a:lnTo>
                      <a:lnTo>
                        <a:pt x="12" y="61"/>
                      </a:lnTo>
                      <a:lnTo>
                        <a:pt x="14" y="61"/>
                      </a:lnTo>
                      <a:lnTo>
                        <a:pt x="16" y="60"/>
                      </a:lnTo>
                      <a:lnTo>
                        <a:pt x="16" y="59"/>
                      </a:lnTo>
                      <a:lnTo>
                        <a:pt x="16" y="59"/>
                      </a:lnTo>
                      <a:lnTo>
                        <a:pt x="17" y="60"/>
                      </a:lnTo>
                      <a:lnTo>
                        <a:pt x="18" y="61"/>
                      </a:lnTo>
                      <a:lnTo>
                        <a:pt x="20" y="62"/>
                      </a:lnTo>
                      <a:lnTo>
                        <a:pt x="21" y="63"/>
                      </a:lnTo>
                      <a:lnTo>
                        <a:pt x="21" y="63"/>
                      </a:lnTo>
                      <a:lnTo>
                        <a:pt x="20" y="64"/>
                      </a:lnTo>
                      <a:lnTo>
                        <a:pt x="18" y="65"/>
                      </a:lnTo>
                      <a:lnTo>
                        <a:pt x="17" y="66"/>
                      </a:lnTo>
                      <a:lnTo>
                        <a:pt x="16" y="67"/>
                      </a:lnTo>
                      <a:lnTo>
                        <a:pt x="16" y="67"/>
                      </a:lnTo>
                      <a:lnTo>
                        <a:pt x="17" y="70"/>
                      </a:lnTo>
                      <a:lnTo>
                        <a:pt x="18" y="70"/>
                      </a:lnTo>
                      <a:lnTo>
                        <a:pt x="21" y="70"/>
                      </a:lnTo>
                      <a:lnTo>
                        <a:pt x="23" y="68"/>
                      </a:lnTo>
                      <a:lnTo>
                        <a:pt x="24" y="68"/>
                      </a:lnTo>
                      <a:lnTo>
                        <a:pt x="25" y="70"/>
                      </a:lnTo>
                      <a:lnTo>
                        <a:pt x="25" y="70"/>
                      </a:lnTo>
                      <a:lnTo>
                        <a:pt x="26" y="70"/>
                      </a:lnTo>
                      <a:lnTo>
                        <a:pt x="27" y="67"/>
                      </a:lnTo>
                      <a:lnTo>
                        <a:pt x="27" y="63"/>
                      </a:lnTo>
                      <a:lnTo>
                        <a:pt x="27" y="58"/>
                      </a:lnTo>
                      <a:lnTo>
                        <a:pt x="27" y="56"/>
                      </a:lnTo>
                      <a:lnTo>
                        <a:pt x="28" y="55"/>
                      </a:lnTo>
                      <a:lnTo>
                        <a:pt x="28" y="55"/>
                      </a:lnTo>
                      <a:lnTo>
                        <a:pt x="31" y="55"/>
                      </a:lnTo>
                      <a:lnTo>
                        <a:pt x="33" y="56"/>
                      </a:lnTo>
                      <a:lnTo>
                        <a:pt x="34" y="59"/>
                      </a:lnTo>
                      <a:lnTo>
                        <a:pt x="34" y="63"/>
                      </a:lnTo>
                      <a:lnTo>
                        <a:pt x="34" y="63"/>
                      </a:lnTo>
                      <a:lnTo>
                        <a:pt x="43" y="63"/>
                      </a:lnTo>
                      <a:lnTo>
                        <a:pt x="43" y="63"/>
                      </a:lnTo>
                      <a:lnTo>
                        <a:pt x="46" y="60"/>
                      </a:lnTo>
                      <a:lnTo>
                        <a:pt x="48" y="57"/>
                      </a:lnTo>
                      <a:lnTo>
                        <a:pt x="48" y="57"/>
                      </a:lnTo>
                      <a:lnTo>
                        <a:pt x="49" y="58"/>
                      </a:lnTo>
                      <a:lnTo>
                        <a:pt x="51" y="58"/>
                      </a:lnTo>
                      <a:lnTo>
                        <a:pt x="53" y="58"/>
                      </a:lnTo>
                      <a:lnTo>
                        <a:pt x="55" y="58"/>
                      </a:lnTo>
                      <a:lnTo>
                        <a:pt x="57" y="55"/>
                      </a:lnTo>
                      <a:lnTo>
                        <a:pt x="58" y="50"/>
                      </a:lnTo>
                      <a:lnTo>
                        <a:pt x="58" y="50"/>
                      </a:lnTo>
                      <a:lnTo>
                        <a:pt x="61" y="50"/>
                      </a:lnTo>
                      <a:lnTo>
                        <a:pt x="63" y="51"/>
                      </a:lnTo>
                      <a:lnTo>
                        <a:pt x="64" y="52"/>
                      </a:lnTo>
                      <a:lnTo>
                        <a:pt x="66" y="52"/>
                      </a:lnTo>
                      <a:lnTo>
                        <a:pt x="66" y="52"/>
                      </a:lnTo>
                      <a:lnTo>
                        <a:pt x="67" y="52"/>
                      </a:lnTo>
                      <a:lnTo>
                        <a:pt x="69" y="51"/>
                      </a:lnTo>
                      <a:lnTo>
                        <a:pt x="71" y="47"/>
                      </a:lnTo>
                      <a:lnTo>
                        <a:pt x="73" y="46"/>
                      </a:lnTo>
                      <a:lnTo>
                        <a:pt x="75" y="46"/>
                      </a:lnTo>
                      <a:lnTo>
                        <a:pt x="76" y="47"/>
                      </a:lnTo>
                      <a:lnTo>
                        <a:pt x="76" y="47"/>
                      </a:lnTo>
                      <a:lnTo>
                        <a:pt x="78" y="44"/>
                      </a:lnTo>
                      <a:lnTo>
                        <a:pt x="80" y="41"/>
                      </a:lnTo>
                      <a:lnTo>
                        <a:pt x="83" y="38"/>
                      </a:lnTo>
                      <a:lnTo>
                        <a:pt x="84" y="34"/>
                      </a:lnTo>
                      <a:lnTo>
                        <a:pt x="84" y="34"/>
                      </a:lnTo>
                      <a:close/>
                      <a:moveTo>
                        <a:pt x="68" y="57"/>
                      </a:moveTo>
                      <a:lnTo>
                        <a:pt x="68" y="57"/>
                      </a:lnTo>
                      <a:lnTo>
                        <a:pt x="72" y="57"/>
                      </a:lnTo>
                      <a:lnTo>
                        <a:pt x="72" y="57"/>
                      </a:lnTo>
                      <a:lnTo>
                        <a:pt x="72" y="52"/>
                      </a:lnTo>
                      <a:lnTo>
                        <a:pt x="72" y="52"/>
                      </a:lnTo>
                      <a:lnTo>
                        <a:pt x="68" y="52"/>
                      </a:lnTo>
                      <a:lnTo>
                        <a:pt x="68" y="52"/>
                      </a:lnTo>
                      <a:lnTo>
                        <a:pt x="68" y="57"/>
                      </a:lnTo>
                      <a:lnTo>
                        <a:pt x="68" y="57"/>
                      </a:lnTo>
                      <a:close/>
                      <a:moveTo>
                        <a:pt x="64" y="63"/>
                      </a:moveTo>
                      <a:lnTo>
                        <a:pt x="64" y="63"/>
                      </a:lnTo>
                      <a:lnTo>
                        <a:pt x="65" y="59"/>
                      </a:lnTo>
                      <a:lnTo>
                        <a:pt x="66" y="57"/>
                      </a:lnTo>
                      <a:lnTo>
                        <a:pt x="66" y="55"/>
                      </a:lnTo>
                      <a:lnTo>
                        <a:pt x="66" y="55"/>
                      </a:lnTo>
                      <a:lnTo>
                        <a:pt x="63" y="54"/>
                      </a:lnTo>
                      <a:lnTo>
                        <a:pt x="62" y="55"/>
                      </a:lnTo>
                      <a:lnTo>
                        <a:pt x="59" y="56"/>
                      </a:lnTo>
                      <a:lnTo>
                        <a:pt x="59" y="58"/>
                      </a:lnTo>
                      <a:lnTo>
                        <a:pt x="59" y="60"/>
                      </a:lnTo>
                      <a:lnTo>
                        <a:pt x="59" y="61"/>
                      </a:lnTo>
                      <a:lnTo>
                        <a:pt x="62" y="63"/>
                      </a:lnTo>
                      <a:lnTo>
                        <a:pt x="64" y="63"/>
                      </a:lnTo>
                      <a:lnTo>
                        <a:pt x="6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24" name="Freeform 27"/>
                <p:cNvSpPr>
                  <a:spLocks noEditPoints="1"/>
                </p:cNvSpPr>
                <p:nvPr/>
              </p:nvSpPr>
              <p:spPr bwMode="auto">
                <a:xfrm>
                  <a:off x="2703513" y="1966913"/>
                  <a:ext cx="862012" cy="1081088"/>
                </a:xfrm>
                <a:custGeom>
                  <a:avLst/>
                  <a:gdLst>
                    <a:gd name="T0" fmla="*/ 374 w 543"/>
                    <a:gd name="T1" fmla="*/ 285 h 681"/>
                    <a:gd name="T2" fmla="*/ 360 w 543"/>
                    <a:gd name="T3" fmla="*/ 262 h 681"/>
                    <a:gd name="T4" fmla="*/ 347 w 543"/>
                    <a:gd name="T5" fmla="*/ 252 h 681"/>
                    <a:gd name="T6" fmla="*/ 319 w 543"/>
                    <a:gd name="T7" fmla="*/ 224 h 681"/>
                    <a:gd name="T8" fmla="*/ 296 w 543"/>
                    <a:gd name="T9" fmla="*/ 208 h 681"/>
                    <a:gd name="T10" fmla="*/ 279 w 543"/>
                    <a:gd name="T11" fmla="*/ 192 h 681"/>
                    <a:gd name="T12" fmla="*/ 253 w 543"/>
                    <a:gd name="T13" fmla="*/ 162 h 681"/>
                    <a:gd name="T14" fmla="*/ 212 w 543"/>
                    <a:gd name="T15" fmla="*/ 127 h 681"/>
                    <a:gd name="T16" fmla="*/ 167 w 543"/>
                    <a:gd name="T17" fmla="*/ 95 h 681"/>
                    <a:gd name="T18" fmla="*/ 133 w 543"/>
                    <a:gd name="T19" fmla="*/ 73 h 681"/>
                    <a:gd name="T20" fmla="*/ 129 w 543"/>
                    <a:gd name="T21" fmla="*/ 77 h 681"/>
                    <a:gd name="T22" fmla="*/ 105 w 543"/>
                    <a:gd name="T23" fmla="*/ 61 h 681"/>
                    <a:gd name="T24" fmla="*/ 91 w 543"/>
                    <a:gd name="T25" fmla="*/ 52 h 681"/>
                    <a:gd name="T26" fmla="*/ 44 w 543"/>
                    <a:gd name="T27" fmla="*/ 36 h 681"/>
                    <a:gd name="T28" fmla="*/ 4 w 543"/>
                    <a:gd name="T29" fmla="*/ 9 h 681"/>
                    <a:gd name="T30" fmla="*/ 27 w 543"/>
                    <a:gd name="T31" fmla="*/ 4 h 681"/>
                    <a:gd name="T32" fmla="*/ 40 w 543"/>
                    <a:gd name="T33" fmla="*/ 17 h 681"/>
                    <a:gd name="T34" fmla="*/ 95 w 543"/>
                    <a:gd name="T35" fmla="*/ 24 h 681"/>
                    <a:gd name="T36" fmla="*/ 110 w 543"/>
                    <a:gd name="T37" fmla="*/ 39 h 681"/>
                    <a:gd name="T38" fmla="*/ 133 w 543"/>
                    <a:gd name="T39" fmla="*/ 57 h 681"/>
                    <a:gd name="T40" fmla="*/ 152 w 543"/>
                    <a:gd name="T41" fmla="*/ 73 h 681"/>
                    <a:gd name="T42" fmla="*/ 178 w 543"/>
                    <a:gd name="T43" fmla="*/ 73 h 681"/>
                    <a:gd name="T44" fmla="*/ 193 w 543"/>
                    <a:gd name="T45" fmla="*/ 98 h 681"/>
                    <a:gd name="T46" fmla="*/ 222 w 543"/>
                    <a:gd name="T47" fmla="*/ 100 h 681"/>
                    <a:gd name="T48" fmla="*/ 238 w 543"/>
                    <a:gd name="T49" fmla="*/ 123 h 681"/>
                    <a:gd name="T50" fmla="*/ 259 w 543"/>
                    <a:gd name="T51" fmla="*/ 143 h 681"/>
                    <a:gd name="T52" fmla="*/ 285 w 543"/>
                    <a:gd name="T53" fmla="*/ 160 h 681"/>
                    <a:gd name="T54" fmla="*/ 316 w 543"/>
                    <a:gd name="T55" fmla="*/ 188 h 681"/>
                    <a:gd name="T56" fmla="*/ 351 w 543"/>
                    <a:gd name="T57" fmla="*/ 232 h 681"/>
                    <a:gd name="T58" fmla="*/ 367 w 543"/>
                    <a:gd name="T59" fmla="*/ 248 h 681"/>
                    <a:gd name="T60" fmla="*/ 387 w 543"/>
                    <a:gd name="T61" fmla="*/ 263 h 681"/>
                    <a:gd name="T62" fmla="*/ 396 w 543"/>
                    <a:gd name="T63" fmla="*/ 291 h 681"/>
                    <a:gd name="T64" fmla="*/ 416 w 543"/>
                    <a:gd name="T65" fmla="*/ 318 h 681"/>
                    <a:gd name="T66" fmla="*/ 432 w 543"/>
                    <a:gd name="T67" fmla="*/ 331 h 681"/>
                    <a:gd name="T68" fmla="*/ 441 w 543"/>
                    <a:gd name="T69" fmla="*/ 361 h 681"/>
                    <a:gd name="T70" fmla="*/ 447 w 543"/>
                    <a:gd name="T71" fmla="*/ 370 h 681"/>
                    <a:gd name="T72" fmla="*/ 459 w 543"/>
                    <a:gd name="T73" fmla="*/ 395 h 681"/>
                    <a:gd name="T74" fmla="*/ 463 w 543"/>
                    <a:gd name="T75" fmla="*/ 414 h 681"/>
                    <a:gd name="T76" fmla="*/ 477 w 543"/>
                    <a:gd name="T77" fmla="*/ 437 h 681"/>
                    <a:gd name="T78" fmla="*/ 496 w 543"/>
                    <a:gd name="T79" fmla="*/ 468 h 681"/>
                    <a:gd name="T80" fmla="*/ 509 w 543"/>
                    <a:gd name="T81" fmla="*/ 513 h 681"/>
                    <a:gd name="T82" fmla="*/ 509 w 543"/>
                    <a:gd name="T83" fmla="*/ 531 h 681"/>
                    <a:gd name="T84" fmla="*/ 517 w 543"/>
                    <a:gd name="T85" fmla="*/ 568 h 681"/>
                    <a:gd name="T86" fmla="*/ 515 w 543"/>
                    <a:gd name="T87" fmla="*/ 582 h 681"/>
                    <a:gd name="T88" fmla="*/ 529 w 543"/>
                    <a:gd name="T89" fmla="*/ 603 h 681"/>
                    <a:gd name="T90" fmla="*/ 535 w 543"/>
                    <a:gd name="T91" fmla="*/ 630 h 681"/>
                    <a:gd name="T92" fmla="*/ 542 w 543"/>
                    <a:gd name="T93" fmla="*/ 650 h 681"/>
                    <a:gd name="T94" fmla="*/ 535 w 543"/>
                    <a:gd name="T95" fmla="*/ 681 h 681"/>
                    <a:gd name="T96" fmla="*/ 520 w 543"/>
                    <a:gd name="T97" fmla="*/ 645 h 681"/>
                    <a:gd name="T98" fmla="*/ 509 w 543"/>
                    <a:gd name="T99" fmla="*/ 618 h 681"/>
                    <a:gd name="T100" fmla="*/ 501 w 543"/>
                    <a:gd name="T101" fmla="*/ 589 h 681"/>
                    <a:gd name="T102" fmla="*/ 497 w 543"/>
                    <a:gd name="T103" fmla="*/ 552 h 681"/>
                    <a:gd name="T104" fmla="*/ 479 w 543"/>
                    <a:gd name="T105" fmla="*/ 501 h 681"/>
                    <a:gd name="T106" fmla="*/ 479 w 543"/>
                    <a:gd name="T107" fmla="*/ 484 h 681"/>
                    <a:gd name="T108" fmla="*/ 459 w 543"/>
                    <a:gd name="T109" fmla="*/ 452 h 681"/>
                    <a:gd name="T110" fmla="*/ 441 w 543"/>
                    <a:gd name="T111" fmla="*/ 410 h 681"/>
                    <a:gd name="T112" fmla="*/ 430 w 543"/>
                    <a:gd name="T113" fmla="*/ 383 h 681"/>
                    <a:gd name="T114" fmla="*/ 418 w 543"/>
                    <a:gd name="T115" fmla="*/ 351 h 681"/>
                    <a:gd name="T116" fmla="*/ 406 w 543"/>
                    <a:gd name="T117" fmla="*/ 336 h 681"/>
                    <a:gd name="T118" fmla="*/ 388 w 543"/>
                    <a:gd name="T119" fmla="*/ 306 h 681"/>
                    <a:gd name="T120" fmla="*/ 517 w 543"/>
                    <a:gd name="T121" fmla="*/ 616 h 681"/>
                    <a:gd name="T122" fmla="*/ 513 w 543"/>
                    <a:gd name="T123" fmla="*/ 5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3" h="681">
                      <a:moveTo>
                        <a:pt x="387" y="300"/>
                      </a:moveTo>
                      <a:lnTo>
                        <a:pt x="387" y="300"/>
                      </a:lnTo>
                      <a:lnTo>
                        <a:pt x="389" y="298"/>
                      </a:lnTo>
                      <a:lnTo>
                        <a:pt x="392" y="297"/>
                      </a:lnTo>
                      <a:lnTo>
                        <a:pt x="392" y="297"/>
                      </a:lnTo>
                      <a:lnTo>
                        <a:pt x="391" y="295"/>
                      </a:lnTo>
                      <a:lnTo>
                        <a:pt x="390" y="293"/>
                      </a:lnTo>
                      <a:lnTo>
                        <a:pt x="389" y="292"/>
                      </a:lnTo>
                      <a:lnTo>
                        <a:pt x="387" y="291"/>
                      </a:lnTo>
                      <a:lnTo>
                        <a:pt x="381" y="291"/>
                      </a:lnTo>
                      <a:lnTo>
                        <a:pt x="376" y="291"/>
                      </a:lnTo>
                      <a:lnTo>
                        <a:pt x="376" y="291"/>
                      </a:lnTo>
                      <a:lnTo>
                        <a:pt x="374" y="289"/>
                      </a:lnTo>
                      <a:lnTo>
                        <a:pt x="374" y="287"/>
                      </a:lnTo>
                      <a:lnTo>
                        <a:pt x="374" y="285"/>
                      </a:lnTo>
                      <a:lnTo>
                        <a:pt x="376" y="282"/>
                      </a:lnTo>
                      <a:lnTo>
                        <a:pt x="376" y="282"/>
                      </a:lnTo>
                      <a:lnTo>
                        <a:pt x="372" y="283"/>
                      </a:lnTo>
                      <a:lnTo>
                        <a:pt x="370" y="281"/>
                      </a:lnTo>
                      <a:lnTo>
                        <a:pt x="367" y="275"/>
                      </a:lnTo>
                      <a:lnTo>
                        <a:pt x="367" y="275"/>
                      </a:lnTo>
                      <a:lnTo>
                        <a:pt x="365" y="273"/>
                      </a:lnTo>
                      <a:lnTo>
                        <a:pt x="361" y="271"/>
                      </a:lnTo>
                      <a:lnTo>
                        <a:pt x="358" y="270"/>
                      </a:lnTo>
                      <a:lnTo>
                        <a:pt x="356" y="269"/>
                      </a:lnTo>
                      <a:lnTo>
                        <a:pt x="356" y="269"/>
                      </a:lnTo>
                      <a:lnTo>
                        <a:pt x="356" y="266"/>
                      </a:lnTo>
                      <a:lnTo>
                        <a:pt x="357" y="264"/>
                      </a:lnTo>
                      <a:lnTo>
                        <a:pt x="358" y="263"/>
                      </a:lnTo>
                      <a:lnTo>
                        <a:pt x="360" y="262"/>
                      </a:lnTo>
                      <a:lnTo>
                        <a:pt x="360" y="262"/>
                      </a:lnTo>
                      <a:lnTo>
                        <a:pt x="358" y="260"/>
                      </a:lnTo>
                      <a:lnTo>
                        <a:pt x="357" y="259"/>
                      </a:lnTo>
                      <a:lnTo>
                        <a:pt x="354" y="259"/>
                      </a:lnTo>
                      <a:lnTo>
                        <a:pt x="352" y="259"/>
                      </a:lnTo>
                      <a:lnTo>
                        <a:pt x="349" y="257"/>
                      </a:lnTo>
                      <a:lnTo>
                        <a:pt x="349" y="257"/>
                      </a:lnTo>
                      <a:lnTo>
                        <a:pt x="349" y="256"/>
                      </a:lnTo>
                      <a:lnTo>
                        <a:pt x="351" y="255"/>
                      </a:lnTo>
                      <a:lnTo>
                        <a:pt x="353" y="255"/>
                      </a:lnTo>
                      <a:lnTo>
                        <a:pt x="353" y="255"/>
                      </a:lnTo>
                      <a:lnTo>
                        <a:pt x="353" y="253"/>
                      </a:lnTo>
                      <a:lnTo>
                        <a:pt x="353" y="252"/>
                      </a:lnTo>
                      <a:lnTo>
                        <a:pt x="350" y="252"/>
                      </a:lnTo>
                      <a:lnTo>
                        <a:pt x="347" y="252"/>
                      </a:lnTo>
                      <a:lnTo>
                        <a:pt x="345" y="251"/>
                      </a:lnTo>
                      <a:lnTo>
                        <a:pt x="345" y="248"/>
                      </a:lnTo>
                      <a:lnTo>
                        <a:pt x="345" y="248"/>
                      </a:lnTo>
                      <a:lnTo>
                        <a:pt x="339" y="248"/>
                      </a:lnTo>
                      <a:lnTo>
                        <a:pt x="334" y="246"/>
                      </a:lnTo>
                      <a:lnTo>
                        <a:pt x="331" y="244"/>
                      </a:lnTo>
                      <a:lnTo>
                        <a:pt x="327" y="242"/>
                      </a:lnTo>
                      <a:lnTo>
                        <a:pt x="327" y="242"/>
                      </a:lnTo>
                      <a:lnTo>
                        <a:pt x="327" y="239"/>
                      </a:lnTo>
                      <a:lnTo>
                        <a:pt x="326" y="235"/>
                      </a:lnTo>
                      <a:lnTo>
                        <a:pt x="324" y="232"/>
                      </a:lnTo>
                      <a:lnTo>
                        <a:pt x="321" y="229"/>
                      </a:lnTo>
                      <a:lnTo>
                        <a:pt x="320" y="226"/>
                      </a:lnTo>
                      <a:lnTo>
                        <a:pt x="319" y="224"/>
                      </a:lnTo>
                      <a:lnTo>
                        <a:pt x="319" y="224"/>
                      </a:lnTo>
                      <a:lnTo>
                        <a:pt x="317" y="224"/>
                      </a:lnTo>
                      <a:lnTo>
                        <a:pt x="315" y="223"/>
                      </a:lnTo>
                      <a:lnTo>
                        <a:pt x="313" y="222"/>
                      </a:lnTo>
                      <a:lnTo>
                        <a:pt x="311" y="222"/>
                      </a:lnTo>
                      <a:lnTo>
                        <a:pt x="311" y="222"/>
                      </a:lnTo>
                      <a:lnTo>
                        <a:pt x="311" y="220"/>
                      </a:lnTo>
                      <a:lnTo>
                        <a:pt x="310" y="217"/>
                      </a:lnTo>
                      <a:lnTo>
                        <a:pt x="308" y="215"/>
                      </a:lnTo>
                      <a:lnTo>
                        <a:pt x="306" y="213"/>
                      </a:lnTo>
                      <a:lnTo>
                        <a:pt x="305" y="212"/>
                      </a:lnTo>
                      <a:lnTo>
                        <a:pt x="305" y="210"/>
                      </a:lnTo>
                      <a:lnTo>
                        <a:pt x="305" y="210"/>
                      </a:lnTo>
                      <a:lnTo>
                        <a:pt x="301" y="210"/>
                      </a:lnTo>
                      <a:lnTo>
                        <a:pt x="299" y="210"/>
                      </a:lnTo>
                      <a:lnTo>
                        <a:pt x="296" y="208"/>
                      </a:lnTo>
                      <a:lnTo>
                        <a:pt x="294" y="204"/>
                      </a:lnTo>
                      <a:lnTo>
                        <a:pt x="291" y="202"/>
                      </a:lnTo>
                      <a:lnTo>
                        <a:pt x="291" y="202"/>
                      </a:lnTo>
                      <a:lnTo>
                        <a:pt x="287" y="201"/>
                      </a:lnTo>
                      <a:lnTo>
                        <a:pt x="286" y="200"/>
                      </a:lnTo>
                      <a:lnTo>
                        <a:pt x="284" y="199"/>
                      </a:lnTo>
                      <a:lnTo>
                        <a:pt x="284" y="199"/>
                      </a:lnTo>
                      <a:lnTo>
                        <a:pt x="284" y="196"/>
                      </a:lnTo>
                      <a:lnTo>
                        <a:pt x="284" y="194"/>
                      </a:lnTo>
                      <a:lnTo>
                        <a:pt x="284" y="194"/>
                      </a:lnTo>
                      <a:lnTo>
                        <a:pt x="283" y="194"/>
                      </a:lnTo>
                      <a:lnTo>
                        <a:pt x="282" y="194"/>
                      </a:lnTo>
                      <a:lnTo>
                        <a:pt x="280" y="194"/>
                      </a:lnTo>
                      <a:lnTo>
                        <a:pt x="279" y="192"/>
                      </a:lnTo>
                      <a:lnTo>
                        <a:pt x="279" y="192"/>
                      </a:lnTo>
                      <a:lnTo>
                        <a:pt x="278" y="190"/>
                      </a:lnTo>
                      <a:lnTo>
                        <a:pt x="275" y="187"/>
                      </a:lnTo>
                      <a:lnTo>
                        <a:pt x="268" y="184"/>
                      </a:lnTo>
                      <a:lnTo>
                        <a:pt x="268" y="184"/>
                      </a:lnTo>
                      <a:lnTo>
                        <a:pt x="269" y="182"/>
                      </a:lnTo>
                      <a:lnTo>
                        <a:pt x="269" y="180"/>
                      </a:lnTo>
                      <a:lnTo>
                        <a:pt x="267" y="178"/>
                      </a:lnTo>
                      <a:lnTo>
                        <a:pt x="264" y="176"/>
                      </a:lnTo>
                      <a:lnTo>
                        <a:pt x="262" y="174"/>
                      </a:lnTo>
                      <a:lnTo>
                        <a:pt x="262" y="174"/>
                      </a:lnTo>
                      <a:lnTo>
                        <a:pt x="260" y="171"/>
                      </a:lnTo>
                      <a:lnTo>
                        <a:pt x="259" y="168"/>
                      </a:lnTo>
                      <a:lnTo>
                        <a:pt x="259" y="168"/>
                      </a:lnTo>
                      <a:lnTo>
                        <a:pt x="255" y="164"/>
                      </a:lnTo>
                      <a:lnTo>
                        <a:pt x="253" y="162"/>
                      </a:lnTo>
                      <a:lnTo>
                        <a:pt x="252" y="159"/>
                      </a:lnTo>
                      <a:lnTo>
                        <a:pt x="252" y="159"/>
                      </a:lnTo>
                      <a:lnTo>
                        <a:pt x="247" y="154"/>
                      </a:lnTo>
                      <a:lnTo>
                        <a:pt x="244" y="152"/>
                      </a:lnTo>
                      <a:lnTo>
                        <a:pt x="239" y="152"/>
                      </a:lnTo>
                      <a:lnTo>
                        <a:pt x="239" y="152"/>
                      </a:lnTo>
                      <a:lnTo>
                        <a:pt x="238" y="148"/>
                      </a:lnTo>
                      <a:lnTo>
                        <a:pt x="236" y="145"/>
                      </a:lnTo>
                      <a:lnTo>
                        <a:pt x="232" y="139"/>
                      </a:lnTo>
                      <a:lnTo>
                        <a:pt x="227" y="133"/>
                      </a:lnTo>
                      <a:lnTo>
                        <a:pt x="225" y="130"/>
                      </a:lnTo>
                      <a:lnTo>
                        <a:pt x="224" y="127"/>
                      </a:lnTo>
                      <a:lnTo>
                        <a:pt x="224" y="127"/>
                      </a:lnTo>
                      <a:lnTo>
                        <a:pt x="212" y="127"/>
                      </a:lnTo>
                      <a:lnTo>
                        <a:pt x="212" y="127"/>
                      </a:lnTo>
                      <a:lnTo>
                        <a:pt x="212" y="125"/>
                      </a:lnTo>
                      <a:lnTo>
                        <a:pt x="210" y="123"/>
                      </a:lnTo>
                      <a:lnTo>
                        <a:pt x="206" y="122"/>
                      </a:lnTo>
                      <a:lnTo>
                        <a:pt x="201" y="120"/>
                      </a:lnTo>
                      <a:lnTo>
                        <a:pt x="200" y="119"/>
                      </a:lnTo>
                      <a:lnTo>
                        <a:pt x="198" y="117"/>
                      </a:lnTo>
                      <a:lnTo>
                        <a:pt x="198" y="117"/>
                      </a:lnTo>
                      <a:lnTo>
                        <a:pt x="188" y="117"/>
                      </a:lnTo>
                      <a:lnTo>
                        <a:pt x="188" y="117"/>
                      </a:lnTo>
                      <a:lnTo>
                        <a:pt x="186" y="112"/>
                      </a:lnTo>
                      <a:lnTo>
                        <a:pt x="184" y="110"/>
                      </a:lnTo>
                      <a:lnTo>
                        <a:pt x="178" y="105"/>
                      </a:lnTo>
                      <a:lnTo>
                        <a:pt x="172" y="101"/>
                      </a:lnTo>
                      <a:lnTo>
                        <a:pt x="167" y="95"/>
                      </a:lnTo>
                      <a:lnTo>
                        <a:pt x="167" y="95"/>
                      </a:lnTo>
                      <a:lnTo>
                        <a:pt x="164" y="97"/>
                      </a:lnTo>
                      <a:lnTo>
                        <a:pt x="161" y="94"/>
                      </a:lnTo>
                      <a:lnTo>
                        <a:pt x="159" y="93"/>
                      </a:lnTo>
                      <a:lnTo>
                        <a:pt x="154" y="93"/>
                      </a:lnTo>
                      <a:lnTo>
                        <a:pt x="154" y="93"/>
                      </a:lnTo>
                      <a:lnTo>
                        <a:pt x="151" y="89"/>
                      </a:lnTo>
                      <a:lnTo>
                        <a:pt x="147" y="85"/>
                      </a:lnTo>
                      <a:lnTo>
                        <a:pt x="142" y="82"/>
                      </a:lnTo>
                      <a:lnTo>
                        <a:pt x="139" y="78"/>
                      </a:lnTo>
                      <a:lnTo>
                        <a:pt x="139" y="78"/>
                      </a:lnTo>
                      <a:lnTo>
                        <a:pt x="139" y="76"/>
                      </a:lnTo>
                      <a:lnTo>
                        <a:pt x="139" y="73"/>
                      </a:lnTo>
                      <a:lnTo>
                        <a:pt x="139" y="73"/>
                      </a:lnTo>
                      <a:lnTo>
                        <a:pt x="136" y="73"/>
                      </a:lnTo>
                      <a:lnTo>
                        <a:pt x="133" y="73"/>
                      </a:lnTo>
                      <a:lnTo>
                        <a:pt x="133" y="73"/>
                      </a:lnTo>
                      <a:lnTo>
                        <a:pt x="134" y="72"/>
                      </a:lnTo>
                      <a:lnTo>
                        <a:pt x="135" y="71"/>
                      </a:lnTo>
                      <a:lnTo>
                        <a:pt x="136" y="70"/>
                      </a:lnTo>
                      <a:lnTo>
                        <a:pt x="136" y="69"/>
                      </a:lnTo>
                      <a:lnTo>
                        <a:pt x="136" y="69"/>
                      </a:lnTo>
                      <a:lnTo>
                        <a:pt x="130" y="71"/>
                      </a:lnTo>
                      <a:lnTo>
                        <a:pt x="129" y="72"/>
                      </a:lnTo>
                      <a:lnTo>
                        <a:pt x="129" y="73"/>
                      </a:lnTo>
                      <a:lnTo>
                        <a:pt x="130" y="74"/>
                      </a:lnTo>
                      <a:lnTo>
                        <a:pt x="131" y="76"/>
                      </a:lnTo>
                      <a:lnTo>
                        <a:pt x="131" y="76"/>
                      </a:lnTo>
                      <a:lnTo>
                        <a:pt x="131" y="78"/>
                      </a:lnTo>
                      <a:lnTo>
                        <a:pt x="130" y="77"/>
                      </a:lnTo>
                      <a:lnTo>
                        <a:pt x="129" y="77"/>
                      </a:lnTo>
                      <a:lnTo>
                        <a:pt x="127" y="76"/>
                      </a:lnTo>
                      <a:lnTo>
                        <a:pt x="127" y="76"/>
                      </a:lnTo>
                      <a:lnTo>
                        <a:pt x="126" y="72"/>
                      </a:lnTo>
                      <a:lnTo>
                        <a:pt x="125" y="69"/>
                      </a:lnTo>
                      <a:lnTo>
                        <a:pt x="125" y="69"/>
                      </a:lnTo>
                      <a:lnTo>
                        <a:pt x="113" y="69"/>
                      </a:lnTo>
                      <a:lnTo>
                        <a:pt x="113" y="69"/>
                      </a:lnTo>
                      <a:lnTo>
                        <a:pt x="112" y="66"/>
                      </a:lnTo>
                      <a:lnTo>
                        <a:pt x="111" y="62"/>
                      </a:lnTo>
                      <a:lnTo>
                        <a:pt x="111" y="62"/>
                      </a:lnTo>
                      <a:lnTo>
                        <a:pt x="109" y="63"/>
                      </a:lnTo>
                      <a:lnTo>
                        <a:pt x="108" y="62"/>
                      </a:lnTo>
                      <a:lnTo>
                        <a:pt x="107" y="60"/>
                      </a:lnTo>
                      <a:lnTo>
                        <a:pt x="107" y="60"/>
                      </a:lnTo>
                      <a:lnTo>
                        <a:pt x="105" y="61"/>
                      </a:lnTo>
                      <a:lnTo>
                        <a:pt x="104" y="61"/>
                      </a:lnTo>
                      <a:lnTo>
                        <a:pt x="103" y="61"/>
                      </a:lnTo>
                      <a:lnTo>
                        <a:pt x="101" y="60"/>
                      </a:lnTo>
                      <a:lnTo>
                        <a:pt x="101" y="60"/>
                      </a:lnTo>
                      <a:lnTo>
                        <a:pt x="100" y="59"/>
                      </a:lnTo>
                      <a:lnTo>
                        <a:pt x="100" y="58"/>
                      </a:lnTo>
                      <a:lnTo>
                        <a:pt x="98" y="58"/>
                      </a:lnTo>
                      <a:lnTo>
                        <a:pt x="98" y="58"/>
                      </a:lnTo>
                      <a:lnTo>
                        <a:pt x="97" y="58"/>
                      </a:lnTo>
                      <a:lnTo>
                        <a:pt x="94" y="56"/>
                      </a:lnTo>
                      <a:lnTo>
                        <a:pt x="93" y="53"/>
                      </a:lnTo>
                      <a:lnTo>
                        <a:pt x="93" y="51"/>
                      </a:lnTo>
                      <a:lnTo>
                        <a:pt x="93" y="51"/>
                      </a:lnTo>
                      <a:lnTo>
                        <a:pt x="92" y="51"/>
                      </a:lnTo>
                      <a:lnTo>
                        <a:pt x="91" y="52"/>
                      </a:lnTo>
                      <a:lnTo>
                        <a:pt x="91" y="56"/>
                      </a:lnTo>
                      <a:lnTo>
                        <a:pt x="91" y="56"/>
                      </a:lnTo>
                      <a:lnTo>
                        <a:pt x="80" y="48"/>
                      </a:lnTo>
                      <a:lnTo>
                        <a:pt x="69" y="40"/>
                      </a:lnTo>
                      <a:lnTo>
                        <a:pt x="69" y="40"/>
                      </a:lnTo>
                      <a:lnTo>
                        <a:pt x="64" y="41"/>
                      </a:lnTo>
                      <a:lnTo>
                        <a:pt x="61" y="41"/>
                      </a:lnTo>
                      <a:lnTo>
                        <a:pt x="58" y="41"/>
                      </a:lnTo>
                      <a:lnTo>
                        <a:pt x="53" y="42"/>
                      </a:lnTo>
                      <a:lnTo>
                        <a:pt x="53" y="42"/>
                      </a:lnTo>
                      <a:lnTo>
                        <a:pt x="51" y="38"/>
                      </a:lnTo>
                      <a:lnTo>
                        <a:pt x="48" y="33"/>
                      </a:lnTo>
                      <a:lnTo>
                        <a:pt x="48" y="33"/>
                      </a:lnTo>
                      <a:lnTo>
                        <a:pt x="46" y="33"/>
                      </a:lnTo>
                      <a:lnTo>
                        <a:pt x="44" y="36"/>
                      </a:lnTo>
                      <a:lnTo>
                        <a:pt x="44" y="36"/>
                      </a:lnTo>
                      <a:lnTo>
                        <a:pt x="38" y="32"/>
                      </a:lnTo>
                      <a:lnTo>
                        <a:pt x="31" y="29"/>
                      </a:lnTo>
                      <a:lnTo>
                        <a:pt x="24" y="26"/>
                      </a:lnTo>
                      <a:lnTo>
                        <a:pt x="22" y="25"/>
                      </a:lnTo>
                      <a:lnTo>
                        <a:pt x="20" y="22"/>
                      </a:lnTo>
                      <a:lnTo>
                        <a:pt x="20" y="22"/>
                      </a:lnTo>
                      <a:lnTo>
                        <a:pt x="13" y="22"/>
                      </a:lnTo>
                      <a:lnTo>
                        <a:pt x="8" y="21"/>
                      </a:lnTo>
                      <a:lnTo>
                        <a:pt x="0" y="18"/>
                      </a:lnTo>
                      <a:lnTo>
                        <a:pt x="0" y="18"/>
                      </a:lnTo>
                      <a:lnTo>
                        <a:pt x="0" y="8"/>
                      </a:lnTo>
                      <a:lnTo>
                        <a:pt x="0" y="8"/>
                      </a:lnTo>
                      <a:lnTo>
                        <a:pt x="2" y="8"/>
                      </a:lnTo>
                      <a:lnTo>
                        <a:pt x="4" y="9"/>
                      </a:lnTo>
                      <a:lnTo>
                        <a:pt x="8" y="10"/>
                      </a:lnTo>
                      <a:lnTo>
                        <a:pt x="8" y="10"/>
                      </a:lnTo>
                      <a:lnTo>
                        <a:pt x="9" y="9"/>
                      </a:lnTo>
                      <a:lnTo>
                        <a:pt x="9" y="6"/>
                      </a:lnTo>
                      <a:lnTo>
                        <a:pt x="9" y="3"/>
                      </a:lnTo>
                      <a:lnTo>
                        <a:pt x="10" y="0"/>
                      </a:lnTo>
                      <a:lnTo>
                        <a:pt x="10" y="0"/>
                      </a:lnTo>
                      <a:lnTo>
                        <a:pt x="15" y="0"/>
                      </a:lnTo>
                      <a:lnTo>
                        <a:pt x="19" y="0"/>
                      </a:lnTo>
                      <a:lnTo>
                        <a:pt x="21" y="0"/>
                      </a:lnTo>
                      <a:lnTo>
                        <a:pt x="22" y="0"/>
                      </a:lnTo>
                      <a:lnTo>
                        <a:pt x="22" y="2"/>
                      </a:lnTo>
                      <a:lnTo>
                        <a:pt x="22" y="4"/>
                      </a:lnTo>
                      <a:lnTo>
                        <a:pt x="22" y="4"/>
                      </a:lnTo>
                      <a:lnTo>
                        <a:pt x="27" y="4"/>
                      </a:lnTo>
                      <a:lnTo>
                        <a:pt x="29" y="4"/>
                      </a:lnTo>
                      <a:lnTo>
                        <a:pt x="30" y="2"/>
                      </a:lnTo>
                      <a:lnTo>
                        <a:pt x="30" y="2"/>
                      </a:lnTo>
                      <a:lnTo>
                        <a:pt x="34" y="4"/>
                      </a:lnTo>
                      <a:lnTo>
                        <a:pt x="37" y="3"/>
                      </a:lnTo>
                      <a:lnTo>
                        <a:pt x="38" y="2"/>
                      </a:lnTo>
                      <a:lnTo>
                        <a:pt x="38" y="2"/>
                      </a:lnTo>
                      <a:lnTo>
                        <a:pt x="40" y="3"/>
                      </a:lnTo>
                      <a:lnTo>
                        <a:pt x="40" y="4"/>
                      </a:lnTo>
                      <a:lnTo>
                        <a:pt x="40" y="6"/>
                      </a:lnTo>
                      <a:lnTo>
                        <a:pt x="38" y="10"/>
                      </a:lnTo>
                      <a:lnTo>
                        <a:pt x="38" y="11"/>
                      </a:lnTo>
                      <a:lnTo>
                        <a:pt x="38" y="13"/>
                      </a:lnTo>
                      <a:lnTo>
                        <a:pt x="38" y="13"/>
                      </a:lnTo>
                      <a:lnTo>
                        <a:pt x="40" y="17"/>
                      </a:lnTo>
                      <a:lnTo>
                        <a:pt x="43" y="19"/>
                      </a:lnTo>
                      <a:lnTo>
                        <a:pt x="46" y="19"/>
                      </a:lnTo>
                      <a:lnTo>
                        <a:pt x="51" y="18"/>
                      </a:lnTo>
                      <a:lnTo>
                        <a:pt x="51" y="18"/>
                      </a:lnTo>
                      <a:lnTo>
                        <a:pt x="49" y="20"/>
                      </a:lnTo>
                      <a:lnTo>
                        <a:pt x="49" y="21"/>
                      </a:lnTo>
                      <a:lnTo>
                        <a:pt x="48" y="22"/>
                      </a:lnTo>
                      <a:lnTo>
                        <a:pt x="48" y="22"/>
                      </a:lnTo>
                      <a:lnTo>
                        <a:pt x="56" y="21"/>
                      </a:lnTo>
                      <a:lnTo>
                        <a:pt x="62" y="21"/>
                      </a:lnTo>
                      <a:lnTo>
                        <a:pt x="72" y="23"/>
                      </a:lnTo>
                      <a:lnTo>
                        <a:pt x="83" y="25"/>
                      </a:lnTo>
                      <a:lnTo>
                        <a:pt x="89" y="25"/>
                      </a:lnTo>
                      <a:lnTo>
                        <a:pt x="95" y="24"/>
                      </a:lnTo>
                      <a:lnTo>
                        <a:pt x="95" y="24"/>
                      </a:lnTo>
                      <a:lnTo>
                        <a:pt x="95" y="27"/>
                      </a:lnTo>
                      <a:lnTo>
                        <a:pt x="95" y="29"/>
                      </a:lnTo>
                      <a:lnTo>
                        <a:pt x="97" y="30"/>
                      </a:lnTo>
                      <a:lnTo>
                        <a:pt x="98" y="31"/>
                      </a:lnTo>
                      <a:lnTo>
                        <a:pt x="102" y="31"/>
                      </a:lnTo>
                      <a:lnTo>
                        <a:pt x="107" y="31"/>
                      </a:lnTo>
                      <a:lnTo>
                        <a:pt x="107" y="31"/>
                      </a:lnTo>
                      <a:lnTo>
                        <a:pt x="107" y="33"/>
                      </a:lnTo>
                      <a:lnTo>
                        <a:pt x="107" y="34"/>
                      </a:lnTo>
                      <a:lnTo>
                        <a:pt x="105" y="37"/>
                      </a:lnTo>
                      <a:lnTo>
                        <a:pt x="103" y="39"/>
                      </a:lnTo>
                      <a:lnTo>
                        <a:pt x="102" y="40"/>
                      </a:lnTo>
                      <a:lnTo>
                        <a:pt x="103" y="42"/>
                      </a:lnTo>
                      <a:lnTo>
                        <a:pt x="103" y="42"/>
                      </a:lnTo>
                      <a:lnTo>
                        <a:pt x="110" y="39"/>
                      </a:lnTo>
                      <a:lnTo>
                        <a:pt x="114" y="39"/>
                      </a:lnTo>
                      <a:lnTo>
                        <a:pt x="121" y="40"/>
                      </a:lnTo>
                      <a:lnTo>
                        <a:pt x="121" y="40"/>
                      </a:lnTo>
                      <a:lnTo>
                        <a:pt x="121" y="44"/>
                      </a:lnTo>
                      <a:lnTo>
                        <a:pt x="121" y="44"/>
                      </a:lnTo>
                      <a:lnTo>
                        <a:pt x="123" y="47"/>
                      </a:lnTo>
                      <a:lnTo>
                        <a:pt x="125" y="49"/>
                      </a:lnTo>
                      <a:lnTo>
                        <a:pt x="125" y="49"/>
                      </a:lnTo>
                      <a:lnTo>
                        <a:pt x="128" y="50"/>
                      </a:lnTo>
                      <a:lnTo>
                        <a:pt x="131" y="51"/>
                      </a:lnTo>
                      <a:lnTo>
                        <a:pt x="131" y="51"/>
                      </a:lnTo>
                      <a:lnTo>
                        <a:pt x="131" y="53"/>
                      </a:lnTo>
                      <a:lnTo>
                        <a:pt x="131" y="56"/>
                      </a:lnTo>
                      <a:lnTo>
                        <a:pt x="131" y="56"/>
                      </a:lnTo>
                      <a:lnTo>
                        <a:pt x="133" y="57"/>
                      </a:lnTo>
                      <a:lnTo>
                        <a:pt x="136" y="57"/>
                      </a:lnTo>
                      <a:lnTo>
                        <a:pt x="139" y="57"/>
                      </a:lnTo>
                      <a:lnTo>
                        <a:pt x="141" y="58"/>
                      </a:lnTo>
                      <a:lnTo>
                        <a:pt x="141" y="58"/>
                      </a:lnTo>
                      <a:lnTo>
                        <a:pt x="143" y="61"/>
                      </a:lnTo>
                      <a:lnTo>
                        <a:pt x="146" y="63"/>
                      </a:lnTo>
                      <a:lnTo>
                        <a:pt x="147" y="65"/>
                      </a:lnTo>
                      <a:lnTo>
                        <a:pt x="149" y="65"/>
                      </a:lnTo>
                      <a:lnTo>
                        <a:pt x="152" y="65"/>
                      </a:lnTo>
                      <a:lnTo>
                        <a:pt x="156" y="65"/>
                      </a:lnTo>
                      <a:lnTo>
                        <a:pt x="156" y="65"/>
                      </a:lnTo>
                      <a:lnTo>
                        <a:pt x="156" y="68"/>
                      </a:lnTo>
                      <a:lnTo>
                        <a:pt x="154" y="69"/>
                      </a:lnTo>
                      <a:lnTo>
                        <a:pt x="152" y="71"/>
                      </a:lnTo>
                      <a:lnTo>
                        <a:pt x="152" y="73"/>
                      </a:lnTo>
                      <a:lnTo>
                        <a:pt x="152" y="73"/>
                      </a:lnTo>
                      <a:lnTo>
                        <a:pt x="157" y="73"/>
                      </a:lnTo>
                      <a:lnTo>
                        <a:pt x="162" y="74"/>
                      </a:lnTo>
                      <a:lnTo>
                        <a:pt x="165" y="74"/>
                      </a:lnTo>
                      <a:lnTo>
                        <a:pt x="170" y="73"/>
                      </a:lnTo>
                      <a:lnTo>
                        <a:pt x="170" y="73"/>
                      </a:lnTo>
                      <a:lnTo>
                        <a:pt x="173" y="71"/>
                      </a:lnTo>
                      <a:lnTo>
                        <a:pt x="173" y="70"/>
                      </a:lnTo>
                      <a:lnTo>
                        <a:pt x="172" y="69"/>
                      </a:lnTo>
                      <a:lnTo>
                        <a:pt x="172" y="69"/>
                      </a:lnTo>
                      <a:lnTo>
                        <a:pt x="174" y="67"/>
                      </a:lnTo>
                      <a:lnTo>
                        <a:pt x="175" y="67"/>
                      </a:lnTo>
                      <a:lnTo>
                        <a:pt x="176" y="68"/>
                      </a:lnTo>
                      <a:lnTo>
                        <a:pt x="177" y="70"/>
                      </a:lnTo>
                      <a:lnTo>
                        <a:pt x="178" y="73"/>
                      </a:lnTo>
                      <a:lnTo>
                        <a:pt x="181" y="76"/>
                      </a:lnTo>
                      <a:lnTo>
                        <a:pt x="183" y="77"/>
                      </a:lnTo>
                      <a:lnTo>
                        <a:pt x="186" y="76"/>
                      </a:lnTo>
                      <a:lnTo>
                        <a:pt x="186" y="76"/>
                      </a:lnTo>
                      <a:lnTo>
                        <a:pt x="185" y="84"/>
                      </a:lnTo>
                      <a:lnTo>
                        <a:pt x="186" y="91"/>
                      </a:lnTo>
                      <a:lnTo>
                        <a:pt x="186" y="91"/>
                      </a:lnTo>
                      <a:lnTo>
                        <a:pt x="186" y="93"/>
                      </a:lnTo>
                      <a:lnTo>
                        <a:pt x="188" y="92"/>
                      </a:lnTo>
                      <a:lnTo>
                        <a:pt x="190" y="91"/>
                      </a:lnTo>
                      <a:lnTo>
                        <a:pt x="191" y="91"/>
                      </a:lnTo>
                      <a:lnTo>
                        <a:pt x="192" y="91"/>
                      </a:lnTo>
                      <a:lnTo>
                        <a:pt x="192" y="91"/>
                      </a:lnTo>
                      <a:lnTo>
                        <a:pt x="193" y="95"/>
                      </a:lnTo>
                      <a:lnTo>
                        <a:pt x="193" y="98"/>
                      </a:lnTo>
                      <a:lnTo>
                        <a:pt x="194" y="99"/>
                      </a:lnTo>
                      <a:lnTo>
                        <a:pt x="194" y="99"/>
                      </a:lnTo>
                      <a:lnTo>
                        <a:pt x="196" y="98"/>
                      </a:lnTo>
                      <a:lnTo>
                        <a:pt x="197" y="97"/>
                      </a:lnTo>
                      <a:lnTo>
                        <a:pt x="200" y="94"/>
                      </a:lnTo>
                      <a:lnTo>
                        <a:pt x="204" y="93"/>
                      </a:lnTo>
                      <a:lnTo>
                        <a:pt x="204" y="93"/>
                      </a:lnTo>
                      <a:lnTo>
                        <a:pt x="204" y="94"/>
                      </a:lnTo>
                      <a:lnTo>
                        <a:pt x="206" y="95"/>
                      </a:lnTo>
                      <a:lnTo>
                        <a:pt x="206" y="95"/>
                      </a:lnTo>
                      <a:lnTo>
                        <a:pt x="211" y="97"/>
                      </a:lnTo>
                      <a:lnTo>
                        <a:pt x="216" y="99"/>
                      </a:lnTo>
                      <a:lnTo>
                        <a:pt x="216" y="99"/>
                      </a:lnTo>
                      <a:lnTo>
                        <a:pt x="219" y="99"/>
                      </a:lnTo>
                      <a:lnTo>
                        <a:pt x="222" y="100"/>
                      </a:lnTo>
                      <a:lnTo>
                        <a:pt x="225" y="102"/>
                      </a:lnTo>
                      <a:lnTo>
                        <a:pt x="229" y="104"/>
                      </a:lnTo>
                      <a:lnTo>
                        <a:pt x="231" y="105"/>
                      </a:lnTo>
                      <a:lnTo>
                        <a:pt x="234" y="105"/>
                      </a:lnTo>
                      <a:lnTo>
                        <a:pt x="234" y="105"/>
                      </a:lnTo>
                      <a:lnTo>
                        <a:pt x="234" y="108"/>
                      </a:lnTo>
                      <a:lnTo>
                        <a:pt x="235" y="110"/>
                      </a:lnTo>
                      <a:lnTo>
                        <a:pt x="237" y="113"/>
                      </a:lnTo>
                      <a:lnTo>
                        <a:pt x="238" y="115"/>
                      </a:lnTo>
                      <a:lnTo>
                        <a:pt x="239" y="117"/>
                      </a:lnTo>
                      <a:lnTo>
                        <a:pt x="238" y="119"/>
                      </a:lnTo>
                      <a:lnTo>
                        <a:pt x="237" y="121"/>
                      </a:lnTo>
                      <a:lnTo>
                        <a:pt x="237" y="121"/>
                      </a:lnTo>
                      <a:lnTo>
                        <a:pt x="237" y="122"/>
                      </a:lnTo>
                      <a:lnTo>
                        <a:pt x="238" y="123"/>
                      </a:lnTo>
                      <a:lnTo>
                        <a:pt x="242" y="123"/>
                      </a:lnTo>
                      <a:lnTo>
                        <a:pt x="245" y="123"/>
                      </a:lnTo>
                      <a:lnTo>
                        <a:pt x="248" y="123"/>
                      </a:lnTo>
                      <a:lnTo>
                        <a:pt x="248" y="123"/>
                      </a:lnTo>
                      <a:lnTo>
                        <a:pt x="248" y="127"/>
                      </a:lnTo>
                      <a:lnTo>
                        <a:pt x="249" y="130"/>
                      </a:lnTo>
                      <a:lnTo>
                        <a:pt x="249" y="131"/>
                      </a:lnTo>
                      <a:lnTo>
                        <a:pt x="251" y="132"/>
                      </a:lnTo>
                      <a:lnTo>
                        <a:pt x="255" y="132"/>
                      </a:lnTo>
                      <a:lnTo>
                        <a:pt x="255" y="132"/>
                      </a:lnTo>
                      <a:lnTo>
                        <a:pt x="254" y="134"/>
                      </a:lnTo>
                      <a:lnTo>
                        <a:pt x="254" y="137"/>
                      </a:lnTo>
                      <a:lnTo>
                        <a:pt x="256" y="139"/>
                      </a:lnTo>
                      <a:lnTo>
                        <a:pt x="258" y="142"/>
                      </a:lnTo>
                      <a:lnTo>
                        <a:pt x="259" y="143"/>
                      </a:lnTo>
                      <a:lnTo>
                        <a:pt x="259" y="145"/>
                      </a:lnTo>
                      <a:lnTo>
                        <a:pt x="259" y="145"/>
                      </a:lnTo>
                      <a:lnTo>
                        <a:pt x="263" y="144"/>
                      </a:lnTo>
                      <a:lnTo>
                        <a:pt x="266" y="144"/>
                      </a:lnTo>
                      <a:lnTo>
                        <a:pt x="270" y="144"/>
                      </a:lnTo>
                      <a:lnTo>
                        <a:pt x="273" y="145"/>
                      </a:lnTo>
                      <a:lnTo>
                        <a:pt x="280" y="149"/>
                      </a:lnTo>
                      <a:lnTo>
                        <a:pt x="286" y="152"/>
                      </a:lnTo>
                      <a:lnTo>
                        <a:pt x="286" y="152"/>
                      </a:lnTo>
                      <a:lnTo>
                        <a:pt x="286" y="154"/>
                      </a:lnTo>
                      <a:lnTo>
                        <a:pt x="286" y="155"/>
                      </a:lnTo>
                      <a:lnTo>
                        <a:pt x="285" y="156"/>
                      </a:lnTo>
                      <a:lnTo>
                        <a:pt x="284" y="159"/>
                      </a:lnTo>
                      <a:lnTo>
                        <a:pt x="284" y="159"/>
                      </a:lnTo>
                      <a:lnTo>
                        <a:pt x="285" y="160"/>
                      </a:lnTo>
                      <a:lnTo>
                        <a:pt x="287" y="161"/>
                      </a:lnTo>
                      <a:lnTo>
                        <a:pt x="291" y="161"/>
                      </a:lnTo>
                      <a:lnTo>
                        <a:pt x="291" y="161"/>
                      </a:lnTo>
                      <a:lnTo>
                        <a:pt x="291" y="165"/>
                      </a:lnTo>
                      <a:lnTo>
                        <a:pt x="293" y="167"/>
                      </a:lnTo>
                      <a:lnTo>
                        <a:pt x="295" y="168"/>
                      </a:lnTo>
                      <a:lnTo>
                        <a:pt x="299" y="168"/>
                      </a:lnTo>
                      <a:lnTo>
                        <a:pt x="299" y="168"/>
                      </a:lnTo>
                      <a:lnTo>
                        <a:pt x="300" y="172"/>
                      </a:lnTo>
                      <a:lnTo>
                        <a:pt x="303" y="176"/>
                      </a:lnTo>
                      <a:lnTo>
                        <a:pt x="306" y="181"/>
                      </a:lnTo>
                      <a:lnTo>
                        <a:pt x="307" y="186"/>
                      </a:lnTo>
                      <a:lnTo>
                        <a:pt x="307" y="186"/>
                      </a:lnTo>
                      <a:lnTo>
                        <a:pt x="312" y="186"/>
                      </a:lnTo>
                      <a:lnTo>
                        <a:pt x="316" y="188"/>
                      </a:lnTo>
                      <a:lnTo>
                        <a:pt x="319" y="191"/>
                      </a:lnTo>
                      <a:lnTo>
                        <a:pt x="325" y="192"/>
                      </a:lnTo>
                      <a:lnTo>
                        <a:pt x="325" y="192"/>
                      </a:lnTo>
                      <a:lnTo>
                        <a:pt x="325" y="198"/>
                      </a:lnTo>
                      <a:lnTo>
                        <a:pt x="327" y="202"/>
                      </a:lnTo>
                      <a:lnTo>
                        <a:pt x="333" y="210"/>
                      </a:lnTo>
                      <a:lnTo>
                        <a:pt x="333" y="210"/>
                      </a:lnTo>
                      <a:lnTo>
                        <a:pt x="345" y="224"/>
                      </a:lnTo>
                      <a:lnTo>
                        <a:pt x="345" y="224"/>
                      </a:lnTo>
                      <a:lnTo>
                        <a:pt x="348" y="226"/>
                      </a:lnTo>
                      <a:lnTo>
                        <a:pt x="351" y="228"/>
                      </a:lnTo>
                      <a:lnTo>
                        <a:pt x="351" y="228"/>
                      </a:lnTo>
                      <a:lnTo>
                        <a:pt x="351" y="230"/>
                      </a:lnTo>
                      <a:lnTo>
                        <a:pt x="351" y="232"/>
                      </a:lnTo>
                      <a:lnTo>
                        <a:pt x="351" y="232"/>
                      </a:lnTo>
                      <a:lnTo>
                        <a:pt x="353" y="232"/>
                      </a:lnTo>
                      <a:lnTo>
                        <a:pt x="356" y="232"/>
                      </a:lnTo>
                      <a:lnTo>
                        <a:pt x="356" y="232"/>
                      </a:lnTo>
                      <a:lnTo>
                        <a:pt x="357" y="236"/>
                      </a:lnTo>
                      <a:lnTo>
                        <a:pt x="358" y="240"/>
                      </a:lnTo>
                      <a:lnTo>
                        <a:pt x="358" y="240"/>
                      </a:lnTo>
                      <a:lnTo>
                        <a:pt x="359" y="240"/>
                      </a:lnTo>
                      <a:lnTo>
                        <a:pt x="360" y="241"/>
                      </a:lnTo>
                      <a:lnTo>
                        <a:pt x="360" y="242"/>
                      </a:lnTo>
                      <a:lnTo>
                        <a:pt x="360" y="242"/>
                      </a:lnTo>
                      <a:lnTo>
                        <a:pt x="360" y="244"/>
                      </a:lnTo>
                      <a:lnTo>
                        <a:pt x="362" y="246"/>
                      </a:lnTo>
                      <a:lnTo>
                        <a:pt x="365" y="248"/>
                      </a:lnTo>
                      <a:lnTo>
                        <a:pt x="367" y="248"/>
                      </a:lnTo>
                      <a:lnTo>
                        <a:pt x="367" y="248"/>
                      </a:lnTo>
                      <a:lnTo>
                        <a:pt x="369" y="249"/>
                      </a:lnTo>
                      <a:lnTo>
                        <a:pt x="370" y="251"/>
                      </a:lnTo>
                      <a:lnTo>
                        <a:pt x="372" y="253"/>
                      </a:lnTo>
                      <a:lnTo>
                        <a:pt x="374" y="255"/>
                      </a:lnTo>
                      <a:lnTo>
                        <a:pt x="374" y="255"/>
                      </a:lnTo>
                      <a:lnTo>
                        <a:pt x="376" y="255"/>
                      </a:lnTo>
                      <a:lnTo>
                        <a:pt x="378" y="255"/>
                      </a:lnTo>
                      <a:lnTo>
                        <a:pt x="378" y="255"/>
                      </a:lnTo>
                      <a:lnTo>
                        <a:pt x="378" y="257"/>
                      </a:lnTo>
                      <a:lnTo>
                        <a:pt x="378" y="257"/>
                      </a:lnTo>
                      <a:lnTo>
                        <a:pt x="380" y="257"/>
                      </a:lnTo>
                      <a:lnTo>
                        <a:pt x="382" y="257"/>
                      </a:lnTo>
                      <a:lnTo>
                        <a:pt x="382" y="257"/>
                      </a:lnTo>
                      <a:lnTo>
                        <a:pt x="385" y="261"/>
                      </a:lnTo>
                      <a:lnTo>
                        <a:pt x="387" y="263"/>
                      </a:lnTo>
                      <a:lnTo>
                        <a:pt x="390" y="264"/>
                      </a:lnTo>
                      <a:lnTo>
                        <a:pt x="390" y="264"/>
                      </a:lnTo>
                      <a:lnTo>
                        <a:pt x="390" y="273"/>
                      </a:lnTo>
                      <a:lnTo>
                        <a:pt x="390" y="273"/>
                      </a:lnTo>
                      <a:lnTo>
                        <a:pt x="392" y="276"/>
                      </a:lnTo>
                      <a:lnTo>
                        <a:pt x="394" y="281"/>
                      </a:lnTo>
                      <a:lnTo>
                        <a:pt x="396" y="283"/>
                      </a:lnTo>
                      <a:lnTo>
                        <a:pt x="398" y="284"/>
                      </a:lnTo>
                      <a:lnTo>
                        <a:pt x="400" y="285"/>
                      </a:lnTo>
                      <a:lnTo>
                        <a:pt x="400" y="285"/>
                      </a:lnTo>
                      <a:lnTo>
                        <a:pt x="401" y="286"/>
                      </a:lnTo>
                      <a:lnTo>
                        <a:pt x="400" y="287"/>
                      </a:lnTo>
                      <a:lnTo>
                        <a:pt x="399" y="289"/>
                      </a:lnTo>
                      <a:lnTo>
                        <a:pt x="397" y="290"/>
                      </a:lnTo>
                      <a:lnTo>
                        <a:pt x="396" y="291"/>
                      </a:lnTo>
                      <a:lnTo>
                        <a:pt x="396" y="291"/>
                      </a:lnTo>
                      <a:lnTo>
                        <a:pt x="397" y="294"/>
                      </a:lnTo>
                      <a:lnTo>
                        <a:pt x="400" y="297"/>
                      </a:lnTo>
                      <a:lnTo>
                        <a:pt x="404" y="300"/>
                      </a:lnTo>
                      <a:lnTo>
                        <a:pt x="410" y="300"/>
                      </a:lnTo>
                      <a:lnTo>
                        <a:pt x="410" y="300"/>
                      </a:lnTo>
                      <a:lnTo>
                        <a:pt x="410" y="303"/>
                      </a:lnTo>
                      <a:lnTo>
                        <a:pt x="409" y="304"/>
                      </a:lnTo>
                      <a:lnTo>
                        <a:pt x="404" y="305"/>
                      </a:lnTo>
                      <a:lnTo>
                        <a:pt x="404" y="305"/>
                      </a:lnTo>
                      <a:lnTo>
                        <a:pt x="407" y="307"/>
                      </a:lnTo>
                      <a:lnTo>
                        <a:pt x="409" y="309"/>
                      </a:lnTo>
                      <a:lnTo>
                        <a:pt x="413" y="313"/>
                      </a:lnTo>
                      <a:lnTo>
                        <a:pt x="415" y="315"/>
                      </a:lnTo>
                      <a:lnTo>
                        <a:pt x="416" y="318"/>
                      </a:lnTo>
                      <a:lnTo>
                        <a:pt x="415" y="321"/>
                      </a:lnTo>
                      <a:lnTo>
                        <a:pt x="414" y="325"/>
                      </a:lnTo>
                      <a:lnTo>
                        <a:pt x="414" y="325"/>
                      </a:lnTo>
                      <a:lnTo>
                        <a:pt x="415" y="326"/>
                      </a:lnTo>
                      <a:lnTo>
                        <a:pt x="416" y="327"/>
                      </a:lnTo>
                      <a:lnTo>
                        <a:pt x="418" y="325"/>
                      </a:lnTo>
                      <a:lnTo>
                        <a:pt x="421" y="323"/>
                      </a:lnTo>
                      <a:lnTo>
                        <a:pt x="423" y="323"/>
                      </a:lnTo>
                      <a:lnTo>
                        <a:pt x="426" y="323"/>
                      </a:lnTo>
                      <a:lnTo>
                        <a:pt x="426" y="323"/>
                      </a:lnTo>
                      <a:lnTo>
                        <a:pt x="424" y="327"/>
                      </a:lnTo>
                      <a:lnTo>
                        <a:pt x="426" y="330"/>
                      </a:lnTo>
                      <a:lnTo>
                        <a:pt x="427" y="331"/>
                      </a:lnTo>
                      <a:lnTo>
                        <a:pt x="428" y="332"/>
                      </a:lnTo>
                      <a:lnTo>
                        <a:pt x="432" y="331"/>
                      </a:lnTo>
                      <a:lnTo>
                        <a:pt x="432" y="331"/>
                      </a:lnTo>
                      <a:lnTo>
                        <a:pt x="431" y="333"/>
                      </a:lnTo>
                      <a:lnTo>
                        <a:pt x="430" y="335"/>
                      </a:lnTo>
                      <a:lnTo>
                        <a:pt x="431" y="339"/>
                      </a:lnTo>
                      <a:lnTo>
                        <a:pt x="432" y="343"/>
                      </a:lnTo>
                      <a:lnTo>
                        <a:pt x="431" y="345"/>
                      </a:lnTo>
                      <a:lnTo>
                        <a:pt x="430" y="347"/>
                      </a:lnTo>
                      <a:lnTo>
                        <a:pt x="430" y="347"/>
                      </a:lnTo>
                      <a:lnTo>
                        <a:pt x="433" y="350"/>
                      </a:lnTo>
                      <a:lnTo>
                        <a:pt x="437" y="351"/>
                      </a:lnTo>
                      <a:lnTo>
                        <a:pt x="439" y="353"/>
                      </a:lnTo>
                      <a:lnTo>
                        <a:pt x="440" y="354"/>
                      </a:lnTo>
                      <a:lnTo>
                        <a:pt x="441" y="357"/>
                      </a:lnTo>
                      <a:lnTo>
                        <a:pt x="441" y="361"/>
                      </a:lnTo>
                      <a:lnTo>
                        <a:pt x="441" y="361"/>
                      </a:lnTo>
                      <a:lnTo>
                        <a:pt x="438" y="361"/>
                      </a:lnTo>
                      <a:lnTo>
                        <a:pt x="436" y="361"/>
                      </a:lnTo>
                      <a:lnTo>
                        <a:pt x="435" y="362"/>
                      </a:lnTo>
                      <a:lnTo>
                        <a:pt x="434" y="364"/>
                      </a:lnTo>
                      <a:lnTo>
                        <a:pt x="433" y="368"/>
                      </a:lnTo>
                      <a:lnTo>
                        <a:pt x="432" y="372"/>
                      </a:lnTo>
                      <a:lnTo>
                        <a:pt x="432" y="372"/>
                      </a:lnTo>
                      <a:lnTo>
                        <a:pt x="437" y="371"/>
                      </a:lnTo>
                      <a:lnTo>
                        <a:pt x="441" y="369"/>
                      </a:lnTo>
                      <a:lnTo>
                        <a:pt x="445" y="367"/>
                      </a:lnTo>
                      <a:lnTo>
                        <a:pt x="450" y="365"/>
                      </a:lnTo>
                      <a:lnTo>
                        <a:pt x="450" y="365"/>
                      </a:lnTo>
                      <a:lnTo>
                        <a:pt x="450" y="367"/>
                      </a:lnTo>
                      <a:lnTo>
                        <a:pt x="450" y="369"/>
                      </a:lnTo>
                      <a:lnTo>
                        <a:pt x="447" y="370"/>
                      </a:lnTo>
                      <a:lnTo>
                        <a:pt x="444" y="371"/>
                      </a:lnTo>
                      <a:lnTo>
                        <a:pt x="443" y="372"/>
                      </a:lnTo>
                      <a:lnTo>
                        <a:pt x="443" y="374"/>
                      </a:lnTo>
                      <a:lnTo>
                        <a:pt x="443" y="374"/>
                      </a:lnTo>
                      <a:lnTo>
                        <a:pt x="444" y="375"/>
                      </a:lnTo>
                      <a:lnTo>
                        <a:pt x="447" y="376"/>
                      </a:lnTo>
                      <a:lnTo>
                        <a:pt x="451" y="376"/>
                      </a:lnTo>
                      <a:lnTo>
                        <a:pt x="455" y="377"/>
                      </a:lnTo>
                      <a:lnTo>
                        <a:pt x="459" y="378"/>
                      </a:lnTo>
                      <a:lnTo>
                        <a:pt x="459" y="378"/>
                      </a:lnTo>
                      <a:lnTo>
                        <a:pt x="459" y="381"/>
                      </a:lnTo>
                      <a:lnTo>
                        <a:pt x="459" y="382"/>
                      </a:lnTo>
                      <a:lnTo>
                        <a:pt x="463" y="383"/>
                      </a:lnTo>
                      <a:lnTo>
                        <a:pt x="463" y="383"/>
                      </a:lnTo>
                      <a:lnTo>
                        <a:pt x="459" y="395"/>
                      </a:lnTo>
                      <a:lnTo>
                        <a:pt x="457" y="402"/>
                      </a:lnTo>
                      <a:lnTo>
                        <a:pt x="454" y="408"/>
                      </a:lnTo>
                      <a:lnTo>
                        <a:pt x="454" y="408"/>
                      </a:lnTo>
                      <a:lnTo>
                        <a:pt x="457" y="408"/>
                      </a:lnTo>
                      <a:lnTo>
                        <a:pt x="459" y="408"/>
                      </a:lnTo>
                      <a:lnTo>
                        <a:pt x="461" y="406"/>
                      </a:lnTo>
                      <a:lnTo>
                        <a:pt x="463" y="404"/>
                      </a:lnTo>
                      <a:lnTo>
                        <a:pt x="465" y="403"/>
                      </a:lnTo>
                      <a:lnTo>
                        <a:pt x="468" y="404"/>
                      </a:lnTo>
                      <a:lnTo>
                        <a:pt x="468" y="404"/>
                      </a:lnTo>
                      <a:lnTo>
                        <a:pt x="468" y="407"/>
                      </a:lnTo>
                      <a:lnTo>
                        <a:pt x="467" y="410"/>
                      </a:lnTo>
                      <a:lnTo>
                        <a:pt x="464" y="412"/>
                      </a:lnTo>
                      <a:lnTo>
                        <a:pt x="463" y="414"/>
                      </a:lnTo>
                      <a:lnTo>
                        <a:pt x="463" y="414"/>
                      </a:lnTo>
                      <a:lnTo>
                        <a:pt x="464" y="417"/>
                      </a:lnTo>
                      <a:lnTo>
                        <a:pt x="467" y="418"/>
                      </a:lnTo>
                      <a:lnTo>
                        <a:pt x="468" y="420"/>
                      </a:lnTo>
                      <a:lnTo>
                        <a:pt x="465" y="424"/>
                      </a:lnTo>
                      <a:lnTo>
                        <a:pt x="465" y="424"/>
                      </a:lnTo>
                      <a:lnTo>
                        <a:pt x="467" y="425"/>
                      </a:lnTo>
                      <a:lnTo>
                        <a:pt x="468" y="427"/>
                      </a:lnTo>
                      <a:lnTo>
                        <a:pt x="470" y="428"/>
                      </a:lnTo>
                      <a:lnTo>
                        <a:pt x="472" y="428"/>
                      </a:lnTo>
                      <a:lnTo>
                        <a:pt x="472" y="428"/>
                      </a:lnTo>
                      <a:lnTo>
                        <a:pt x="472" y="430"/>
                      </a:lnTo>
                      <a:lnTo>
                        <a:pt x="473" y="431"/>
                      </a:lnTo>
                      <a:lnTo>
                        <a:pt x="477" y="432"/>
                      </a:lnTo>
                      <a:lnTo>
                        <a:pt x="477" y="432"/>
                      </a:lnTo>
                      <a:lnTo>
                        <a:pt x="477" y="437"/>
                      </a:lnTo>
                      <a:lnTo>
                        <a:pt x="477" y="442"/>
                      </a:lnTo>
                      <a:lnTo>
                        <a:pt x="477" y="442"/>
                      </a:lnTo>
                      <a:lnTo>
                        <a:pt x="479" y="445"/>
                      </a:lnTo>
                      <a:lnTo>
                        <a:pt x="481" y="447"/>
                      </a:lnTo>
                      <a:lnTo>
                        <a:pt x="484" y="449"/>
                      </a:lnTo>
                      <a:lnTo>
                        <a:pt x="485" y="450"/>
                      </a:lnTo>
                      <a:lnTo>
                        <a:pt x="485" y="452"/>
                      </a:lnTo>
                      <a:lnTo>
                        <a:pt x="485" y="452"/>
                      </a:lnTo>
                      <a:lnTo>
                        <a:pt x="495" y="452"/>
                      </a:lnTo>
                      <a:lnTo>
                        <a:pt x="495" y="452"/>
                      </a:lnTo>
                      <a:lnTo>
                        <a:pt x="494" y="458"/>
                      </a:lnTo>
                      <a:lnTo>
                        <a:pt x="493" y="463"/>
                      </a:lnTo>
                      <a:lnTo>
                        <a:pt x="493" y="465"/>
                      </a:lnTo>
                      <a:lnTo>
                        <a:pt x="494" y="466"/>
                      </a:lnTo>
                      <a:lnTo>
                        <a:pt x="496" y="468"/>
                      </a:lnTo>
                      <a:lnTo>
                        <a:pt x="499" y="468"/>
                      </a:lnTo>
                      <a:lnTo>
                        <a:pt x="499" y="468"/>
                      </a:lnTo>
                      <a:lnTo>
                        <a:pt x="499" y="472"/>
                      </a:lnTo>
                      <a:lnTo>
                        <a:pt x="499" y="475"/>
                      </a:lnTo>
                      <a:lnTo>
                        <a:pt x="497" y="478"/>
                      </a:lnTo>
                      <a:lnTo>
                        <a:pt x="497" y="481"/>
                      </a:lnTo>
                      <a:lnTo>
                        <a:pt x="497" y="481"/>
                      </a:lnTo>
                      <a:lnTo>
                        <a:pt x="498" y="484"/>
                      </a:lnTo>
                      <a:lnTo>
                        <a:pt x="499" y="485"/>
                      </a:lnTo>
                      <a:lnTo>
                        <a:pt x="501" y="486"/>
                      </a:lnTo>
                      <a:lnTo>
                        <a:pt x="503" y="486"/>
                      </a:lnTo>
                      <a:lnTo>
                        <a:pt x="503" y="486"/>
                      </a:lnTo>
                      <a:lnTo>
                        <a:pt x="505" y="499"/>
                      </a:lnTo>
                      <a:lnTo>
                        <a:pt x="509" y="513"/>
                      </a:lnTo>
                      <a:lnTo>
                        <a:pt x="509" y="513"/>
                      </a:lnTo>
                      <a:lnTo>
                        <a:pt x="510" y="515"/>
                      </a:lnTo>
                      <a:lnTo>
                        <a:pt x="511" y="515"/>
                      </a:lnTo>
                      <a:lnTo>
                        <a:pt x="511" y="515"/>
                      </a:lnTo>
                      <a:lnTo>
                        <a:pt x="510" y="516"/>
                      </a:lnTo>
                      <a:lnTo>
                        <a:pt x="509" y="518"/>
                      </a:lnTo>
                      <a:lnTo>
                        <a:pt x="505" y="519"/>
                      </a:lnTo>
                      <a:lnTo>
                        <a:pt x="505" y="519"/>
                      </a:lnTo>
                      <a:lnTo>
                        <a:pt x="506" y="523"/>
                      </a:lnTo>
                      <a:lnTo>
                        <a:pt x="509" y="525"/>
                      </a:lnTo>
                      <a:lnTo>
                        <a:pt x="513" y="529"/>
                      </a:lnTo>
                      <a:lnTo>
                        <a:pt x="513" y="529"/>
                      </a:lnTo>
                      <a:lnTo>
                        <a:pt x="513" y="530"/>
                      </a:lnTo>
                      <a:lnTo>
                        <a:pt x="511" y="531"/>
                      </a:lnTo>
                      <a:lnTo>
                        <a:pt x="510" y="531"/>
                      </a:lnTo>
                      <a:lnTo>
                        <a:pt x="509" y="531"/>
                      </a:lnTo>
                      <a:lnTo>
                        <a:pt x="509" y="531"/>
                      </a:lnTo>
                      <a:lnTo>
                        <a:pt x="507" y="535"/>
                      </a:lnTo>
                      <a:lnTo>
                        <a:pt x="507" y="539"/>
                      </a:lnTo>
                      <a:lnTo>
                        <a:pt x="509" y="545"/>
                      </a:lnTo>
                      <a:lnTo>
                        <a:pt x="509" y="549"/>
                      </a:lnTo>
                      <a:lnTo>
                        <a:pt x="509" y="549"/>
                      </a:lnTo>
                      <a:lnTo>
                        <a:pt x="510" y="551"/>
                      </a:lnTo>
                      <a:lnTo>
                        <a:pt x="512" y="553"/>
                      </a:lnTo>
                      <a:lnTo>
                        <a:pt x="513" y="557"/>
                      </a:lnTo>
                      <a:lnTo>
                        <a:pt x="513" y="562"/>
                      </a:lnTo>
                      <a:lnTo>
                        <a:pt x="513" y="562"/>
                      </a:lnTo>
                      <a:lnTo>
                        <a:pt x="516" y="560"/>
                      </a:lnTo>
                      <a:lnTo>
                        <a:pt x="519" y="560"/>
                      </a:lnTo>
                      <a:lnTo>
                        <a:pt x="519" y="560"/>
                      </a:lnTo>
                      <a:lnTo>
                        <a:pt x="517" y="568"/>
                      </a:lnTo>
                      <a:lnTo>
                        <a:pt x="516" y="572"/>
                      </a:lnTo>
                      <a:lnTo>
                        <a:pt x="516" y="574"/>
                      </a:lnTo>
                      <a:lnTo>
                        <a:pt x="517" y="576"/>
                      </a:lnTo>
                      <a:lnTo>
                        <a:pt x="517" y="576"/>
                      </a:lnTo>
                      <a:lnTo>
                        <a:pt x="519" y="576"/>
                      </a:lnTo>
                      <a:lnTo>
                        <a:pt x="519" y="576"/>
                      </a:lnTo>
                      <a:lnTo>
                        <a:pt x="519" y="577"/>
                      </a:lnTo>
                      <a:lnTo>
                        <a:pt x="518" y="578"/>
                      </a:lnTo>
                      <a:lnTo>
                        <a:pt x="518" y="579"/>
                      </a:lnTo>
                      <a:lnTo>
                        <a:pt x="519" y="580"/>
                      </a:lnTo>
                      <a:lnTo>
                        <a:pt x="519" y="580"/>
                      </a:lnTo>
                      <a:lnTo>
                        <a:pt x="521" y="581"/>
                      </a:lnTo>
                      <a:lnTo>
                        <a:pt x="520" y="582"/>
                      </a:lnTo>
                      <a:lnTo>
                        <a:pt x="517" y="582"/>
                      </a:lnTo>
                      <a:lnTo>
                        <a:pt x="515" y="582"/>
                      </a:lnTo>
                      <a:lnTo>
                        <a:pt x="515" y="582"/>
                      </a:lnTo>
                      <a:lnTo>
                        <a:pt x="516" y="586"/>
                      </a:lnTo>
                      <a:lnTo>
                        <a:pt x="518" y="588"/>
                      </a:lnTo>
                      <a:lnTo>
                        <a:pt x="521" y="589"/>
                      </a:lnTo>
                      <a:lnTo>
                        <a:pt x="523" y="592"/>
                      </a:lnTo>
                      <a:lnTo>
                        <a:pt x="523" y="592"/>
                      </a:lnTo>
                      <a:lnTo>
                        <a:pt x="524" y="594"/>
                      </a:lnTo>
                      <a:lnTo>
                        <a:pt x="524" y="597"/>
                      </a:lnTo>
                      <a:lnTo>
                        <a:pt x="525" y="599"/>
                      </a:lnTo>
                      <a:lnTo>
                        <a:pt x="526" y="600"/>
                      </a:lnTo>
                      <a:lnTo>
                        <a:pt x="527" y="600"/>
                      </a:lnTo>
                      <a:lnTo>
                        <a:pt x="531" y="600"/>
                      </a:lnTo>
                      <a:lnTo>
                        <a:pt x="531" y="600"/>
                      </a:lnTo>
                      <a:lnTo>
                        <a:pt x="530" y="602"/>
                      </a:lnTo>
                      <a:lnTo>
                        <a:pt x="529" y="603"/>
                      </a:lnTo>
                      <a:lnTo>
                        <a:pt x="526" y="605"/>
                      </a:lnTo>
                      <a:lnTo>
                        <a:pt x="526" y="605"/>
                      </a:lnTo>
                      <a:lnTo>
                        <a:pt x="525" y="609"/>
                      </a:lnTo>
                      <a:lnTo>
                        <a:pt x="525" y="613"/>
                      </a:lnTo>
                      <a:lnTo>
                        <a:pt x="525" y="614"/>
                      </a:lnTo>
                      <a:lnTo>
                        <a:pt x="524" y="616"/>
                      </a:lnTo>
                      <a:lnTo>
                        <a:pt x="522" y="616"/>
                      </a:lnTo>
                      <a:lnTo>
                        <a:pt x="519" y="616"/>
                      </a:lnTo>
                      <a:lnTo>
                        <a:pt x="519" y="616"/>
                      </a:lnTo>
                      <a:lnTo>
                        <a:pt x="521" y="620"/>
                      </a:lnTo>
                      <a:lnTo>
                        <a:pt x="523" y="623"/>
                      </a:lnTo>
                      <a:lnTo>
                        <a:pt x="527" y="625"/>
                      </a:lnTo>
                      <a:lnTo>
                        <a:pt x="533" y="626"/>
                      </a:lnTo>
                      <a:lnTo>
                        <a:pt x="533" y="626"/>
                      </a:lnTo>
                      <a:lnTo>
                        <a:pt x="535" y="630"/>
                      </a:lnTo>
                      <a:lnTo>
                        <a:pt x="537" y="634"/>
                      </a:lnTo>
                      <a:lnTo>
                        <a:pt x="539" y="639"/>
                      </a:lnTo>
                      <a:lnTo>
                        <a:pt x="540" y="641"/>
                      </a:lnTo>
                      <a:lnTo>
                        <a:pt x="539" y="646"/>
                      </a:lnTo>
                      <a:lnTo>
                        <a:pt x="539" y="646"/>
                      </a:lnTo>
                      <a:lnTo>
                        <a:pt x="537" y="643"/>
                      </a:lnTo>
                      <a:lnTo>
                        <a:pt x="536" y="645"/>
                      </a:lnTo>
                      <a:lnTo>
                        <a:pt x="534" y="645"/>
                      </a:lnTo>
                      <a:lnTo>
                        <a:pt x="531" y="646"/>
                      </a:lnTo>
                      <a:lnTo>
                        <a:pt x="531" y="646"/>
                      </a:lnTo>
                      <a:lnTo>
                        <a:pt x="532" y="648"/>
                      </a:lnTo>
                      <a:lnTo>
                        <a:pt x="534" y="650"/>
                      </a:lnTo>
                      <a:lnTo>
                        <a:pt x="538" y="650"/>
                      </a:lnTo>
                      <a:lnTo>
                        <a:pt x="542" y="650"/>
                      </a:lnTo>
                      <a:lnTo>
                        <a:pt x="542" y="650"/>
                      </a:lnTo>
                      <a:lnTo>
                        <a:pt x="542" y="659"/>
                      </a:lnTo>
                      <a:lnTo>
                        <a:pt x="542" y="659"/>
                      </a:lnTo>
                      <a:lnTo>
                        <a:pt x="542" y="661"/>
                      </a:lnTo>
                      <a:lnTo>
                        <a:pt x="541" y="662"/>
                      </a:lnTo>
                      <a:lnTo>
                        <a:pt x="537" y="663"/>
                      </a:lnTo>
                      <a:lnTo>
                        <a:pt x="537" y="663"/>
                      </a:lnTo>
                      <a:lnTo>
                        <a:pt x="538" y="667"/>
                      </a:lnTo>
                      <a:lnTo>
                        <a:pt x="539" y="670"/>
                      </a:lnTo>
                      <a:lnTo>
                        <a:pt x="539" y="670"/>
                      </a:lnTo>
                      <a:lnTo>
                        <a:pt x="541" y="673"/>
                      </a:lnTo>
                      <a:lnTo>
                        <a:pt x="543" y="676"/>
                      </a:lnTo>
                      <a:lnTo>
                        <a:pt x="542" y="677"/>
                      </a:lnTo>
                      <a:lnTo>
                        <a:pt x="541" y="679"/>
                      </a:lnTo>
                      <a:lnTo>
                        <a:pt x="535" y="681"/>
                      </a:lnTo>
                      <a:lnTo>
                        <a:pt x="535" y="681"/>
                      </a:lnTo>
                      <a:lnTo>
                        <a:pt x="535" y="675"/>
                      </a:lnTo>
                      <a:lnTo>
                        <a:pt x="537" y="670"/>
                      </a:lnTo>
                      <a:lnTo>
                        <a:pt x="537" y="670"/>
                      </a:lnTo>
                      <a:lnTo>
                        <a:pt x="535" y="669"/>
                      </a:lnTo>
                      <a:lnTo>
                        <a:pt x="531" y="668"/>
                      </a:lnTo>
                      <a:lnTo>
                        <a:pt x="521" y="668"/>
                      </a:lnTo>
                      <a:lnTo>
                        <a:pt x="521" y="668"/>
                      </a:lnTo>
                      <a:lnTo>
                        <a:pt x="521" y="662"/>
                      </a:lnTo>
                      <a:lnTo>
                        <a:pt x="521" y="656"/>
                      </a:lnTo>
                      <a:lnTo>
                        <a:pt x="521" y="656"/>
                      </a:lnTo>
                      <a:lnTo>
                        <a:pt x="520" y="653"/>
                      </a:lnTo>
                      <a:lnTo>
                        <a:pt x="519" y="650"/>
                      </a:lnTo>
                      <a:lnTo>
                        <a:pt x="519" y="650"/>
                      </a:lnTo>
                      <a:lnTo>
                        <a:pt x="519" y="647"/>
                      </a:lnTo>
                      <a:lnTo>
                        <a:pt x="520" y="645"/>
                      </a:lnTo>
                      <a:lnTo>
                        <a:pt x="521" y="642"/>
                      </a:lnTo>
                      <a:lnTo>
                        <a:pt x="521" y="641"/>
                      </a:lnTo>
                      <a:lnTo>
                        <a:pt x="521" y="641"/>
                      </a:lnTo>
                      <a:lnTo>
                        <a:pt x="520" y="638"/>
                      </a:lnTo>
                      <a:lnTo>
                        <a:pt x="519" y="635"/>
                      </a:lnTo>
                      <a:lnTo>
                        <a:pt x="519" y="633"/>
                      </a:lnTo>
                      <a:lnTo>
                        <a:pt x="519" y="633"/>
                      </a:lnTo>
                      <a:lnTo>
                        <a:pt x="521" y="632"/>
                      </a:lnTo>
                      <a:lnTo>
                        <a:pt x="521" y="632"/>
                      </a:lnTo>
                      <a:lnTo>
                        <a:pt x="518" y="628"/>
                      </a:lnTo>
                      <a:lnTo>
                        <a:pt x="515" y="626"/>
                      </a:lnTo>
                      <a:lnTo>
                        <a:pt x="511" y="622"/>
                      </a:lnTo>
                      <a:lnTo>
                        <a:pt x="510" y="620"/>
                      </a:lnTo>
                      <a:lnTo>
                        <a:pt x="509" y="618"/>
                      </a:lnTo>
                      <a:lnTo>
                        <a:pt x="509" y="618"/>
                      </a:lnTo>
                      <a:lnTo>
                        <a:pt x="509" y="616"/>
                      </a:lnTo>
                      <a:lnTo>
                        <a:pt x="510" y="614"/>
                      </a:lnTo>
                      <a:lnTo>
                        <a:pt x="511" y="612"/>
                      </a:lnTo>
                      <a:lnTo>
                        <a:pt x="511" y="610"/>
                      </a:lnTo>
                      <a:lnTo>
                        <a:pt x="511" y="610"/>
                      </a:lnTo>
                      <a:lnTo>
                        <a:pt x="510" y="605"/>
                      </a:lnTo>
                      <a:lnTo>
                        <a:pt x="509" y="600"/>
                      </a:lnTo>
                      <a:lnTo>
                        <a:pt x="509" y="600"/>
                      </a:lnTo>
                      <a:lnTo>
                        <a:pt x="505" y="598"/>
                      </a:lnTo>
                      <a:lnTo>
                        <a:pt x="503" y="596"/>
                      </a:lnTo>
                      <a:lnTo>
                        <a:pt x="503" y="596"/>
                      </a:lnTo>
                      <a:lnTo>
                        <a:pt x="503" y="594"/>
                      </a:lnTo>
                      <a:lnTo>
                        <a:pt x="503" y="592"/>
                      </a:lnTo>
                      <a:lnTo>
                        <a:pt x="503" y="590"/>
                      </a:lnTo>
                      <a:lnTo>
                        <a:pt x="501" y="589"/>
                      </a:lnTo>
                      <a:lnTo>
                        <a:pt x="501" y="589"/>
                      </a:lnTo>
                      <a:lnTo>
                        <a:pt x="501" y="588"/>
                      </a:lnTo>
                      <a:lnTo>
                        <a:pt x="501" y="587"/>
                      </a:lnTo>
                      <a:lnTo>
                        <a:pt x="501" y="581"/>
                      </a:lnTo>
                      <a:lnTo>
                        <a:pt x="502" y="577"/>
                      </a:lnTo>
                      <a:lnTo>
                        <a:pt x="502" y="575"/>
                      </a:lnTo>
                      <a:lnTo>
                        <a:pt x="501" y="574"/>
                      </a:lnTo>
                      <a:lnTo>
                        <a:pt x="501" y="574"/>
                      </a:lnTo>
                      <a:lnTo>
                        <a:pt x="500" y="571"/>
                      </a:lnTo>
                      <a:lnTo>
                        <a:pt x="500" y="568"/>
                      </a:lnTo>
                      <a:lnTo>
                        <a:pt x="500" y="564"/>
                      </a:lnTo>
                      <a:lnTo>
                        <a:pt x="499" y="558"/>
                      </a:lnTo>
                      <a:lnTo>
                        <a:pt x="499" y="558"/>
                      </a:lnTo>
                      <a:lnTo>
                        <a:pt x="498" y="553"/>
                      </a:lnTo>
                      <a:lnTo>
                        <a:pt x="497" y="552"/>
                      </a:lnTo>
                      <a:lnTo>
                        <a:pt x="495" y="551"/>
                      </a:lnTo>
                      <a:lnTo>
                        <a:pt x="495" y="551"/>
                      </a:lnTo>
                      <a:lnTo>
                        <a:pt x="496" y="549"/>
                      </a:lnTo>
                      <a:lnTo>
                        <a:pt x="496" y="546"/>
                      </a:lnTo>
                      <a:lnTo>
                        <a:pt x="495" y="544"/>
                      </a:lnTo>
                      <a:lnTo>
                        <a:pt x="495" y="540"/>
                      </a:lnTo>
                      <a:lnTo>
                        <a:pt x="495" y="540"/>
                      </a:lnTo>
                      <a:lnTo>
                        <a:pt x="491" y="535"/>
                      </a:lnTo>
                      <a:lnTo>
                        <a:pt x="485" y="531"/>
                      </a:lnTo>
                      <a:lnTo>
                        <a:pt x="485" y="531"/>
                      </a:lnTo>
                      <a:lnTo>
                        <a:pt x="486" y="526"/>
                      </a:lnTo>
                      <a:lnTo>
                        <a:pt x="485" y="523"/>
                      </a:lnTo>
                      <a:lnTo>
                        <a:pt x="483" y="515"/>
                      </a:lnTo>
                      <a:lnTo>
                        <a:pt x="481" y="509"/>
                      </a:lnTo>
                      <a:lnTo>
                        <a:pt x="479" y="501"/>
                      </a:lnTo>
                      <a:lnTo>
                        <a:pt x="479" y="501"/>
                      </a:lnTo>
                      <a:lnTo>
                        <a:pt x="480" y="501"/>
                      </a:lnTo>
                      <a:lnTo>
                        <a:pt x="481" y="499"/>
                      </a:lnTo>
                      <a:lnTo>
                        <a:pt x="481" y="495"/>
                      </a:lnTo>
                      <a:lnTo>
                        <a:pt x="481" y="495"/>
                      </a:lnTo>
                      <a:lnTo>
                        <a:pt x="485" y="494"/>
                      </a:lnTo>
                      <a:lnTo>
                        <a:pt x="489" y="493"/>
                      </a:lnTo>
                      <a:lnTo>
                        <a:pt x="491" y="491"/>
                      </a:lnTo>
                      <a:lnTo>
                        <a:pt x="493" y="489"/>
                      </a:lnTo>
                      <a:lnTo>
                        <a:pt x="493" y="489"/>
                      </a:lnTo>
                      <a:lnTo>
                        <a:pt x="490" y="487"/>
                      </a:lnTo>
                      <a:lnTo>
                        <a:pt x="485" y="486"/>
                      </a:lnTo>
                      <a:lnTo>
                        <a:pt x="482" y="485"/>
                      </a:lnTo>
                      <a:lnTo>
                        <a:pt x="479" y="484"/>
                      </a:lnTo>
                      <a:lnTo>
                        <a:pt x="479" y="484"/>
                      </a:lnTo>
                      <a:lnTo>
                        <a:pt x="478" y="483"/>
                      </a:lnTo>
                      <a:lnTo>
                        <a:pt x="477" y="480"/>
                      </a:lnTo>
                      <a:lnTo>
                        <a:pt x="475" y="479"/>
                      </a:lnTo>
                      <a:lnTo>
                        <a:pt x="472" y="479"/>
                      </a:lnTo>
                      <a:lnTo>
                        <a:pt x="472" y="479"/>
                      </a:lnTo>
                      <a:lnTo>
                        <a:pt x="472" y="477"/>
                      </a:lnTo>
                      <a:lnTo>
                        <a:pt x="471" y="475"/>
                      </a:lnTo>
                      <a:lnTo>
                        <a:pt x="470" y="473"/>
                      </a:lnTo>
                      <a:lnTo>
                        <a:pt x="468" y="473"/>
                      </a:lnTo>
                      <a:lnTo>
                        <a:pt x="468" y="473"/>
                      </a:lnTo>
                      <a:lnTo>
                        <a:pt x="468" y="459"/>
                      </a:lnTo>
                      <a:lnTo>
                        <a:pt x="468" y="459"/>
                      </a:lnTo>
                      <a:lnTo>
                        <a:pt x="467" y="456"/>
                      </a:lnTo>
                      <a:lnTo>
                        <a:pt x="464" y="455"/>
                      </a:lnTo>
                      <a:lnTo>
                        <a:pt x="459" y="452"/>
                      </a:lnTo>
                      <a:lnTo>
                        <a:pt x="459" y="452"/>
                      </a:lnTo>
                      <a:lnTo>
                        <a:pt x="458" y="448"/>
                      </a:lnTo>
                      <a:lnTo>
                        <a:pt x="456" y="445"/>
                      </a:lnTo>
                      <a:lnTo>
                        <a:pt x="453" y="437"/>
                      </a:lnTo>
                      <a:lnTo>
                        <a:pt x="451" y="433"/>
                      </a:lnTo>
                      <a:lnTo>
                        <a:pt x="450" y="429"/>
                      </a:lnTo>
                      <a:lnTo>
                        <a:pt x="450" y="425"/>
                      </a:lnTo>
                      <a:lnTo>
                        <a:pt x="450" y="418"/>
                      </a:lnTo>
                      <a:lnTo>
                        <a:pt x="450" y="418"/>
                      </a:lnTo>
                      <a:lnTo>
                        <a:pt x="449" y="416"/>
                      </a:lnTo>
                      <a:lnTo>
                        <a:pt x="448" y="412"/>
                      </a:lnTo>
                      <a:lnTo>
                        <a:pt x="448" y="412"/>
                      </a:lnTo>
                      <a:lnTo>
                        <a:pt x="447" y="411"/>
                      </a:lnTo>
                      <a:lnTo>
                        <a:pt x="445" y="410"/>
                      </a:lnTo>
                      <a:lnTo>
                        <a:pt x="441" y="410"/>
                      </a:lnTo>
                      <a:lnTo>
                        <a:pt x="441" y="410"/>
                      </a:lnTo>
                      <a:lnTo>
                        <a:pt x="441" y="394"/>
                      </a:lnTo>
                      <a:lnTo>
                        <a:pt x="441" y="394"/>
                      </a:lnTo>
                      <a:lnTo>
                        <a:pt x="440" y="393"/>
                      </a:lnTo>
                      <a:lnTo>
                        <a:pt x="439" y="393"/>
                      </a:lnTo>
                      <a:lnTo>
                        <a:pt x="438" y="394"/>
                      </a:lnTo>
                      <a:lnTo>
                        <a:pt x="438" y="394"/>
                      </a:lnTo>
                      <a:lnTo>
                        <a:pt x="437" y="394"/>
                      </a:lnTo>
                      <a:lnTo>
                        <a:pt x="437" y="392"/>
                      </a:lnTo>
                      <a:lnTo>
                        <a:pt x="436" y="390"/>
                      </a:lnTo>
                      <a:lnTo>
                        <a:pt x="436" y="390"/>
                      </a:lnTo>
                      <a:lnTo>
                        <a:pt x="433" y="387"/>
                      </a:lnTo>
                      <a:lnTo>
                        <a:pt x="430" y="385"/>
                      </a:lnTo>
                      <a:lnTo>
                        <a:pt x="430" y="385"/>
                      </a:lnTo>
                      <a:lnTo>
                        <a:pt x="430" y="383"/>
                      </a:lnTo>
                      <a:lnTo>
                        <a:pt x="428" y="381"/>
                      </a:lnTo>
                      <a:lnTo>
                        <a:pt x="428" y="381"/>
                      </a:lnTo>
                      <a:lnTo>
                        <a:pt x="429" y="375"/>
                      </a:lnTo>
                      <a:lnTo>
                        <a:pt x="429" y="370"/>
                      </a:lnTo>
                      <a:lnTo>
                        <a:pt x="428" y="366"/>
                      </a:lnTo>
                      <a:lnTo>
                        <a:pt x="429" y="363"/>
                      </a:lnTo>
                      <a:lnTo>
                        <a:pt x="430" y="361"/>
                      </a:lnTo>
                      <a:lnTo>
                        <a:pt x="430" y="361"/>
                      </a:lnTo>
                      <a:lnTo>
                        <a:pt x="429" y="357"/>
                      </a:lnTo>
                      <a:lnTo>
                        <a:pt x="426" y="356"/>
                      </a:lnTo>
                      <a:lnTo>
                        <a:pt x="422" y="356"/>
                      </a:lnTo>
                      <a:lnTo>
                        <a:pt x="418" y="356"/>
                      </a:lnTo>
                      <a:lnTo>
                        <a:pt x="418" y="356"/>
                      </a:lnTo>
                      <a:lnTo>
                        <a:pt x="418" y="351"/>
                      </a:lnTo>
                      <a:lnTo>
                        <a:pt x="418" y="351"/>
                      </a:lnTo>
                      <a:lnTo>
                        <a:pt x="417" y="350"/>
                      </a:lnTo>
                      <a:lnTo>
                        <a:pt x="416" y="350"/>
                      </a:lnTo>
                      <a:lnTo>
                        <a:pt x="415" y="350"/>
                      </a:lnTo>
                      <a:lnTo>
                        <a:pt x="414" y="349"/>
                      </a:lnTo>
                      <a:lnTo>
                        <a:pt x="414" y="349"/>
                      </a:lnTo>
                      <a:lnTo>
                        <a:pt x="414" y="347"/>
                      </a:lnTo>
                      <a:lnTo>
                        <a:pt x="414" y="345"/>
                      </a:lnTo>
                      <a:lnTo>
                        <a:pt x="414" y="345"/>
                      </a:lnTo>
                      <a:lnTo>
                        <a:pt x="412" y="343"/>
                      </a:lnTo>
                      <a:lnTo>
                        <a:pt x="410" y="342"/>
                      </a:lnTo>
                      <a:lnTo>
                        <a:pt x="409" y="339"/>
                      </a:lnTo>
                      <a:lnTo>
                        <a:pt x="410" y="336"/>
                      </a:lnTo>
                      <a:lnTo>
                        <a:pt x="410" y="336"/>
                      </a:lnTo>
                      <a:lnTo>
                        <a:pt x="407" y="337"/>
                      </a:lnTo>
                      <a:lnTo>
                        <a:pt x="406" y="336"/>
                      </a:lnTo>
                      <a:lnTo>
                        <a:pt x="404" y="334"/>
                      </a:lnTo>
                      <a:lnTo>
                        <a:pt x="402" y="333"/>
                      </a:lnTo>
                      <a:lnTo>
                        <a:pt x="400" y="333"/>
                      </a:lnTo>
                      <a:lnTo>
                        <a:pt x="400" y="333"/>
                      </a:lnTo>
                      <a:lnTo>
                        <a:pt x="400" y="331"/>
                      </a:lnTo>
                      <a:lnTo>
                        <a:pt x="399" y="330"/>
                      </a:lnTo>
                      <a:lnTo>
                        <a:pt x="396" y="329"/>
                      </a:lnTo>
                      <a:lnTo>
                        <a:pt x="396" y="329"/>
                      </a:lnTo>
                      <a:lnTo>
                        <a:pt x="396" y="324"/>
                      </a:lnTo>
                      <a:lnTo>
                        <a:pt x="397" y="321"/>
                      </a:lnTo>
                      <a:lnTo>
                        <a:pt x="397" y="317"/>
                      </a:lnTo>
                      <a:lnTo>
                        <a:pt x="396" y="313"/>
                      </a:lnTo>
                      <a:lnTo>
                        <a:pt x="396" y="313"/>
                      </a:lnTo>
                      <a:lnTo>
                        <a:pt x="391" y="308"/>
                      </a:lnTo>
                      <a:lnTo>
                        <a:pt x="388" y="306"/>
                      </a:lnTo>
                      <a:lnTo>
                        <a:pt x="382" y="305"/>
                      </a:lnTo>
                      <a:lnTo>
                        <a:pt x="382" y="305"/>
                      </a:lnTo>
                      <a:lnTo>
                        <a:pt x="382" y="303"/>
                      </a:lnTo>
                      <a:lnTo>
                        <a:pt x="382" y="302"/>
                      </a:lnTo>
                      <a:lnTo>
                        <a:pt x="380" y="298"/>
                      </a:lnTo>
                      <a:lnTo>
                        <a:pt x="380" y="295"/>
                      </a:lnTo>
                      <a:lnTo>
                        <a:pt x="380" y="294"/>
                      </a:lnTo>
                      <a:lnTo>
                        <a:pt x="382" y="293"/>
                      </a:lnTo>
                      <a:lnTo>
                        <a:pt x="382" y="293"/>
                      </a:lnTo>
                      <a:lnTo>
                        <a:pt x="386" y="293"/>
                      </a:lnTo>
                      <a:lnTo>
                        <a:pt x="387" y="295"/>
                      </a:lnTo>
                      <a:lnTo>
                        <a:pt x="387" y="300"/>
                      </a:lnTo>
                      <a:lnTo>
                        <a:pt x="387" y="300"/>
                      </a:lnTo>
                      <a:close/>
                      <a:moveTo>
                        <a:pt x="517" y="616"/>
                      </a:moveTo>
                      <a:lnTo>
                        <a:pt x="517" y="616"/>
                      </a:lnTo>
                      <a:lnTo>
                        <a:pt x="517" y="612"/>
                      </a:lnTo>
                      <a:lnTo>
                        <a:pt x="517" y="612"/>
                      </a:lnTo>
                      <a:lnTo>
                        <a:pt x="513" y="612"/>
                      </a:lnTo>
                      <a:lnTo>
                        <a:pt x="513" y="612"/>
                      </a:lnTo>
                      <a:lnTo>
                        <a:pt x="513" y="616"/>
                      </a:lnTo>
                      <a:lnTo>
                        <a:pt x="513" y="616"/>
                      </a:lnTo>
                      <a:lnTo>
                        <a:pt x="517" y="616"/>
                      </a:lnTo>
                      <a:lnTo>
                        <a:pt x="517" y="616"/>
                      </a:lnTo>
                      <a:close/>
                      <a:moveTo>
                        <a:pt x="519" y="602"/>
                      </a:moveTo>
                      <a:lnTo>
                        <a:pt x="519" y="602"/>
                      </a:lnTo>
                      <a:lnTo>
                        <a:pt x="519" y="596"/>
                      </a:lnTo>
                      <a:lnTo>
                        <a:pt x="519" y="596"/>
                      </a:lnTo>
                      <a:lnTo>
                        <a:pt x="515" y="596"/>
                      </a:lnTo>
                      <a:lnTo>
                        <a:pt x="514" y="597"/>
                      </a:lnTo>
                      <a:lnTo>
                        <a:pt x="513" y="598"/>
                      </a:lnTo>
                      <a:lnTo>
                        <a:pt x="513" y="598"/>
                      </a:lnTo>
                      <a:lnTo>
                        <a:pt x="515" y="599"/>
                      </a:lnTo>
                      <a:lnTo>
                        <a:pt x="516" y="600"/>
                      </a:lnTo>
                      <a:lnTo>
                        <a:pt x="517" y="601"/>
                      </a:lnTo>
                      <a:lnTo>
                        <a:pt x="519" y="602"/>
                      </a:lnTo>
                      <a:lnTo>
                        <a:pt x="519" y="6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25" name="Freeform 28"/>
                <p:cNvSpPr>
                  <a:spLocks noEditPoints="1"/>
                </p:cNvSpPr>
                <p:nvPr/>
              </p:nvSpPr>
              <p:spPr bwMode="auto">
                <a:xfrm>
                  <a:off x="893763" y="2887663"/>
                  <a:ext cx="50800" cy="200025"/>
                </a:xfrm>
                <a:custGeom>
                  <a:avLst/>
                  <a:gdLst>
                    <a:gd name="T0" fmla="*/ 22 w 32"/>
                    <a:gd name="T1" fmla="*/ 15 h 126"/>
                    <a:gd name="T2" fmla="*/ 19 w 32"/>
                    <a:gd name="T3" fmla="*/ 16 h 126"/>
                    <a:gd name="T4" fmla="*/ 15 w 32"/>
                    <a:gd name="T5" fmla="*/ 15 h 126"/>
                    <a:gd name="T6" fmla="*/ 12 w 32"/>
                    <a:gd name="T7" fmla="*/ 14 h 126"/>
                    <a:gd name="T8" fmla="*/ 15 w 32"/>
                    <a:gd name="T9" fmla="*/ 10 h 126"/>
                    <a:gd name="T10" fmla="*/ 19 w 32"/>
                    <a:gd name="T11" fmla="*/ 7 h 126"/>
                    <a:gd name="T12" fmla="*/ 21 w 32"/>
                    <a:gd name="T13" fmla="*/ 2 h 126"/>
                    <a:gd name="T14" fmla="*/ 28 w 32"/>
                    <a:gd name="T15" fmla="*/ 0 h 126"/>
                    <a:gd name="T16" fmla="*/ 30 w 32"/>
                    <a:gd name="T17" fmla="*/ 11 h 126"/>
                    <a:gd name="T18" fmla="*/ 30 w 32"/>
                    <a:gd name="T19" fmla="*/ 22 h 126"/>
                    <a:gd name="T20" fmla="*/ 29 w 32"/>
                    <a:gd name="T21" fmla="*/ 27 h 126"/>
                    <a:gd name="T22" fmla="*/ 27 w 32"/>
                    <a:gd name="T23" fmla="*/ 34 h 126"/>
                    <a:gd name="T24" fmla="*/ 26 w 32"/>
                    <a:gd name="T25" fmla="*/ 36 h 126"/>
                    <a:gd name="T26" fmla="*/ 24 w 32"/>
                    <a:gd name="T27" fmla="*/ 48 h 126"/>
                    <a:gd name="T28" fmla="*/ 24 w 32"/>
                    <a:gd name="T29" fmla="*/ 52 h 126"/>
                    <a:gd name="T30" fmla="*/ 19 w 32"/>
                    <a:gd name="T31" fmla="*/ 53 h 126"/>
                    <a:gd name="T32" fmla="*/ 21 w 32"/>
                    <a:gd name="T33" fmla="*/ 56 h 126"/>
                    <a:gd name="T34" fmla="*/ 19 w 32"/>
                    <a:gd name="T35" fmla="*/ 61 h 126"/>
                    <a:gd name="T36" fmla="*/ 19 w 32"/>
                    <a:gd name="T37" fmla="*/ 74 h 126"/>
                    <a:gd name="T38" fmla="*/ 16 w 32"/>
                    <a:gd name="T39" fmla="*/ 90 h 126"/>
                    <a:gd name="T40" fmla="*/ 12 w 32"/>
                    <a:gd name="T41" fmla="*/ 111 h 126"/>
                    <a:gd name="T42" fmla="*/ 10 w 32"/>
                    <a:gd name="T43" fmla="*/ 123 h 126"/>
                    <a:gd name="T44" fmla="*/ 6 w 32"/>
                    <a:gd name="T45" fmla="*/ 124 h 126"/>
                    <a:gd name="T46" fmla="*/ 4 w 32"/>
                    <a:gd name="T47" fmla="*/ 119 h 126"/>
                    <a:gd name="T48" fmla="*/ 5 w 32"/>
                    <a:gd name="T49" fmla="*/ 115 h 126"/>
                    <a:gd name="T50" fmla="*/ 6 w 32"/>
                    <a:gd name="T51" fmla="*/ 113 h 126"/>
                    <a:gd name="T52" fmla="*/ 1 w 32"/>
                    <a:gd name="T53" fmla="*/ 106 h 126"/>
                    <a:gd name="T54" fmla="*/ 6 w 32"/>
                    <a:gd name="T55" fmla="*/ 101 h 126"/>
                    <a:gd name="T56" fmla="*/ 0 w 32"/>
                    <a:gd name="T57" fmla="*/ 88 h 126"/>
                    <a:gd name="T58" fmla="*/ 3 w 32"/>
                    <a:gd name="T59" fmla="*/ 88 h 126"/>
                    <a:gd name="T60" fmla="*/ 4 w 32"/>
                    <a:gd name="T61" fmla="*/ 81 h 126"/>
                    <a:gd name="T62" fmla="*/ 8 w 32"/>
                    <a:gd name="T63" fmla="*/ 81 h 126"/>
                    <a:gd name="T64" fmla="*/ 6 w 32"/>
                    <a:gd name="T65" fmla="*/ 74 h 126"/>
                    <a:gd name="T66" fmla="*/ 7 w 32"/>
                    <a:gd name="T67" fmla="*/ 71 h 126"/>
                    <a:gd name="T68" fmla="*/ 8 w 32"/>
                    <a:gd name="T69" fmla="*/ 68 h 126"/>
                    <a:gd name="T70" fmla="*/ 6 w 32"/>
                    <a:gd name="T71" fmla="*/ 52 h 126"/>
                    <a:gd name="T72" fmla="*/ 16 w 32"/>
                    <a:gd name="T73" fmla="*/ 50 h 126"/>
                    <a:gd name="T74" fmla="*/ 13 w 32"/>
                    <a:gd name="T75" fmla="*/ 48 h 126"/>
                    <a:gd name="T76" fmla="*/ 10 w 32"/>
                    <a:gd name="T77" fmla="*/ 36 h 126"/>
                    <a:gd name="T78" fmla="*/ 10 w 32"/>
                    <a:gd name="T79" fmla="*/ 22 h 126"/>
                    <a:gd name="T80" fmla="*/ 24 w 32"/>
                    <a:gd name="T81" fmla="*/ 16 h 126"/>
                    <a:gd name="T82" fmla="*/ 16 w 32"/>
                    <a:gd name="T83" fmla="*/ 34 h 126"/>
                    <a:gd name="T84" fmla="*/ 14 w 32"/>
                    <a:gd name="T85" fmla="*/ 38 h 126"/>
                    <a:gd name="T86" fmla="*/ 16 w 32"/>
                    <a:gd name="T87" fmla="*/ 41 h 126"/>
                    <a:gd name="T88" fmla="*/ 19 w 32"/>
                    <a:gd name="T89" fmla="*/ 38 h 126"/>
                    <a:gd name="T90" fmla="*/ 16 w 32"/>
                    <a:gd name="T91"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126">
                      <a:moveTo>
                        <a:pt x="24" y="16"/>
                      </a:moveTo>
                      <a:lnTo>
                        <a:pt x="24" y="16"/>
                      </a:lnTo>
                      <a:lnTo>
                        <a:pt x="22" y="15"/>
                      </a:lnTo>
                      <a:lnTo>
                        <a:pt x="21" y="15"/>
                      </a:lnTo>
                      <a:lnTo>
                        <a:pt x="20" y="16"/>
                      </a:lnTo>
                      <a:lnTo>
                        <a:pt x="19" y="16"/>
                      </a:lnTo>
                      <a:lnTo>
                        <a:pt x="19" y="16"/>
                      </a:lnTo>
                      <a:lnTo>
                        <a:pt x="16" y="16"/>
                      </a:lnTo>
                      <a:lnTo>
                        <a:pt x="15" y="15"/>
                      </a:lnTo>
                      <a:lnTo>
                        <a:pt x="14" y="14"/>
                      </a:lnTo>
                      <a:lnTo>
                        <a:pt x="12" y="14"/>
                      </a:lnTo>
                      <a:lnTo>
                        <a:pt x="12" y="14"/>
                      </a:lnTo>
                      <a:lnTo>
                        <a:pt x="12" y="12"/>
                      </a:lnTo>
                      <a:lnTo>
                        <a:pt x="13" y="11"/>
                      </a:lnTo>
                      <a:lnTo>
                        <a:pt x="15" y="10"/>
                      </a:lnTo>
                      <a:lnTo>
                        <a:pt x="17" y="9"/>
                      </a:lnTo>
                      <a:lnTo>
                        <a:pt x="18" y="9"/>
                      </a:lnTo>
                      <a:lnTo>
                        <a:pt x="19" y="7"/>
                      </a:lnTo>
                      <a:lnTo>
                        <a:pt x="19" y="7"/>
                      </a:lnTo>
                      <a:lnTo>
                        <a:pt x="19" y="6"/>
                      </a:lnTo>
                      <a:lnTo>
                        <a:pt x="21" y="2"/>
                      </a:lnTo>
                      <a:lnTo>
                        <a:pt x="25" y="0"/>
                      </a:lnTo>
                      <a:lnTo>
                        <a:pt x="28" y="0"/>
                      </a:lnTo>
                      <a:lnTo>
                        <a:pt x="28" y="0"/>
                      </a:lnTo>
                      <a:lnTo>
                        <a:pt x="27" y="2"/>
                      </a:lnTo>
                      <a:lnTo>
                        <a:pt x="28" y="5"/>
                      </a:lnTo>
                      <a:lnTo>
                        <a:pt x="30" y="11"/>
                      </a:lnTo>
                      <a:lnTo>
                        <a:pt x="32" y="18"/>
                      </a:lnTo>
                      <a:lnTo>
                        <a:pt x="32" y="20"/>
                      </a:lnTo>
                      <a:lnTo>
                        <a:pt x="30" y="22"/>
                      </a:lnTo>
                      <a:lnTo>
                        <a:pt x="30" y="22"/>
                      </a:lnTo>
                      <a:lnTo>
                        <a:pt x="29" y="25"/>
                      </a:lnTo>
                      <a:lnTo>
                        <a:pt x="29" y="27"/>
                      </a:lnTo>
                      <a:lnTo>
                        <a:pt x="28" y="34"/>
                      </a:lnTo>
                      <a:lnTo>
                        <a:pt x="28" y="34"/>
                      </a:lnTo>
                      <a:lnTo>
                        <a:pt x="27" y="34"/>
                      </a:lnTo>
                      <a:lnTo>
                        <a:pt x="26" y="35"/>
                      </a:lnTo>
                      <a:lnTo>
                        <a:pt x="26" y="36"/>
                      </a:lnTo>
                      <a:lnTo>
                        <a:pt x="26" y="36"/>
                      </a:lnTo>
                      <a:lnTo>
                        <a:pt x="25" y="42"/>
                      </a:lnTo>
                      <a:lnTo>
                        <a:pt x="24" y="48"/>
                      </a:lnTo>
                      <a:lnTo>
                        <a:pt x="24" y="48"/>
                      </a:lnTo>
                      <a:lnTo>
                        <a:pt x="24" y="50"/>
                      </a:lnTo>
                      <a:lnTo>
                        <a:pt x="24" y="52"/>
                      </a:lnTo>
                      <a:lnTo>
                        <a:pt x="24" y="52"/>
                      </a:lnTo>
                      <a:lnTo>
                        <a:pt x="19" y="52"/>
                      </a:lnTo>
                      <a:lnTo>
                        <a:pt x="19" y="52"/>
                      </a:lnTo>
                      <a:lnTo>
                        <a:pt x="19" y="53"/>
                      </a:lnTo>
                      <a:lnTo>
                        <a:pt x="19" y="54"/>
                      </a:lnTo>
                      <a:lnTo>
                        <a:pt x="20" y="55"/>
                      </a:lnTo>
                      <a:lnTo>
                        <a:pt x="21" y="56"/>
                      </a:lnTo>
                      <a:lnTo>
                        <a:pt x="21" y="56"/>
                      </a:lnTo>
                      <a:lnTo>
                        <a:pt x="20" y="58"/>
                      </a:lnTo>
                      <a:lnTo>
                        <a:pt x="19" y="61"/>
                      </a:lnTo>
                      <a:lnTo>
                        <a:pt x="19" y="61"/>
                      </a:lnTo>
                      <a:lnTo>
                        <a:pt x="19" y="68"/>
                      </a:lnTo>
                      <a:lnTo>
                        <a:pt x="19" y="74"/>
                      </a:lnTo>
                      <a:lnTo>
                        <a:pt x="19" y="74"/>
                      </a:lnTo>
                      <a:lnTo>
                        <a:pt x="17" y="82"/>
                      </a:lnTo>
                      <a:lnTo>
                        <a:pt x="16" y="90"/>
                      </a:lnTo>
                      <a:lnTo>
                        <a:pt x="12" y="106"/>
                      </a:lnTo>
                      <a:lnTo>
                        <a:pt x="12" y="106"/>
                      </a:lnTo>
                      <a:lnTo>
                        <a:pt x="12" y="111"/>
                      </a:lnTo>
                      <a:lnTo>
                        <a:pt x="12" y="116"/>
                      </a:lnTo>
                      <a:lnTo>
                        <a:pt x="11" y="121"/>
                      </a:lnTo>
                      <a:lnTo>
                        <a:pt x="10" y="123"/>
                      </a:lnTo>
                      <a:lnTo>
                        <a:pt x="8" y="126"/>
                      </a:lnTo>
                      <a:lnTo>
                        <a:pt x="8" y="126"/>
                      </a:lnTo>
                      <a:lnTo>
                        <a:pt x="6" y="124"/>
                      </a:lnTo>
                      <a:lnTo>
                        <a:pt x="5" y="123"/>
                      </a:lnTo>
                      <a:lnTo>
                        <a:pt x="4" y="121"/>
                      </a:lnTo>
                      <a:lnTo>
                        <a:pt x="4" y="119"/>
                      </a:lnTo>
                      <a:lnTo>
                        <a:pt x="4" y="119"/>
                      </a:lnTo>
                      <a:lnTo>
                        <a:pt x="4" y="117"/>
                      </a:lnTo>
                      <a:lnTo>
                        <a:pt x="5" y="115"/>
                      </a:lnTo>
                      <a:lnTo>
                        <a:pt x="6" y="114"/>
                      </a:lnTo>
                      <a:lnTo>
                        <a:pt x="6" y="113"/>
                      </a:lnTo>
                      <a:lnTo>
                        <a:pt x="6" y="113"/>
                      </a:lnTo>
                      <a:lnTo>
                        <a:pt x="4" y="110"/>
                      </a:lnTo>
                      <a:lnTo>
                        <a:pt x="1" y="107"/>
                      </a:lnTo>
                      <a:lnTo>
                        <a:pt x="1" y="106"/>
                      </a:lnTo>
                      <a:lnTo>
                        <a:pt x="1" y="103"/>
                      </a:lnTo>
                      <a:lnTo>
                        <a:pt x="3" y="102"/>
                      </a:lnTo>
                      <a:lnTo>
                        <a:pt x="6" y="101"/>
                      </a:lnTo>
                      <a:lnTo>
                        <a:pt x="6" y="101"/>
                      </a:lnTo>
                      <a:lnTo>
                        <a:pt x="3" y="95"/>
                      </a:lnTo>
                      <a:lnTo>
                        <a:pt x="0" y="88"/>
                      </a:lnTo>
                      <a:lnTo>
                        <a:pt x="0" y="88"/>
                      </a:lnTo>
                      <a:lnTo>
                        <a:pt x="1" y="88"/>
                      </a:lnTo>
                      <a:lnTo>
                        <a:pt x="3" y="88"/>
                      </a:lnTo>
                      <a:lnTo>
                        <a:pt x="3" y="86"/>
                      </a:lnTo>
                      <a:lnTo>
                        <a:pt x="3" y="82"/>
                      </a:lnTo>
                      <a:lnTo>
                        <a:pt x="4" y="81"/>
                      </a:lnTo>
                      <a:lnTo>
                        <a:pt x="4" y="81"/>
                      </a:lnTo>
                      <a:lnTo>
                        <a:pt x="6" y="81"/>
                      </a:lnTo>
                      <a:lnTo>
                        <a:pt x="8" y="81"/>
                      </a:lnTo>
                      <a:lnTo>
                        <a:pt x="8" y="81"/>
                      </a:lnTo>
                      <a:lnTo>
                        <a:pt x="7" y="78"/>
                      </a:lnTo>
                      <a:lnTo>
                        <a:pt x="6" y="74"/>
                      </a:lnTo>
                      <a:lnTo>
                        <a:pt x="6" y="74"/>
                      </a:lnTo>
                      <a:lnTo>
                        <a:pt x="6" y="72"/>
                      </a:lnTo>
                      <a:lnTo>
                        <a:pt x="7" y="71"/>
                      </a:lnTo>
                      <a:lnTo>
                        <a:pt x="8" y="70"/>
                      </a:lnTo>
                      <a:lnTo>
                        <a:pt x="8" y="68"/>
                      </a:lnTo>
                      <a:lnTo>
                        <a:pt x="8" y="68"/>
                      </a:lnTo>
                      <a:lnTo>
                        <a:pt x="6" y="61"/>
                      </a:lnTo>
                      <a:lnTo>
                        <a:pt x="5" y="57"/>
                      </a:lnTo>
                      <a:lnTo>
                        <a:pt x="6" y="52"/>
                      </a:lnTo>
                      <a:lnTo>
                        <a:pt x="6" y="52"/>
                      </a:lnTo>
                      <a:lnTo>
                        <a:pt x="10" y="50"/>
                      </a:lnTo>
                      <a:lnTo>
                        <a:pt x="16" y="50"/>
                      </a:lnTo>
                      <a:lnTo>
                        <a:pt x="16" y="50"/>
                      </a:lnTo>
                      <a:lnTo>
                        <a:pt x="15" y="48"/>
                      </a:lnTo>
                      <a:lnTo>
                        <a:pt x="13" y="48"/>
                      </a:lnTo>
                      <a:lnTo>
                        <a:pt x="8" y="48"/>
                      </a:lnTo>
                      <a:lnTo>
                        <a:pt x="8" y="48"/>
                      </a:lnTo>
                      <a:lnTo>
                        <a:pt x="10" y="36"/>
                      </a:lnTo>
                      <a:lnTo>
                        <a:pt x="11" y="30"/>
                      </a:lnTo>
                      <a:lnTo>
                        <a:pt x="10" y="22"/>
                      </a:lnTo>
                      <a:lnTo>
                        <a:pt x="10" y="22"/>
                      </a:lnTo>
                      <a:lnTo>
                        <a:pt x="13" y="20"/>
                      </a:lnTo>
                      <a:lnTo>
                        <a:pt x="16" y="19"/>
                      </a:lnTo>
                      <a:lnTo>
                        <a:pt x="24" y="16"/>
                      </a:lnTo>
                      <a:lnTo>
                        <a:pt x="24" y="16"/>
                      </a:lnTo>
                      <a:close/>
                      <a:moveTo>
                        <a:pt x="16" y="34"/>
                      </a:moveTo>
                      <a:lnTo>
                        <a:pt x="16" y="34"/>
                      </a:lnTo>
                      <a:lnTo>
                        <a:pt x="16" y="36"/>
                      </a:lnTo>
                      <a:lnTo>
                        <a:pt x="15" y="37"/>
                      </a:lnTo>
                      <a:lnTo>
                        <a:pt x="14" y="38"/>
                      </a:lnTo>
                      <a:lnTo>
                        <a:pt x="14" y="40"/>
                      </a:lnTo>
                      <a:lnTo>
                        <a:pt x="14" y="40"/>
                      </a:lnTo>
                      <a:lnTo>
                        <a:pt x="16" y="41"/>
                      </a:lnTo>
                      <a:lnTo>
                        <a:pt x="17" y="41"/>
                      </a:lnTo>
                      <a:lnTo>
                        <a:pt x="18" y="40"/>
                      </a:lnTo>
                      <a:lnTo>
                        <a:pt x="19" y="38"/>
                      </a:lnTo>
                      <a:lnTo>
                        <a:pt x="19" y="35"/>
                      </a:lnTo>
                      <a:lnTo>
                        <a:pt x="18" y="34"/>
                      </a:lnTo>
                      <a:lnTo>
                        <a:pt x="16" y="34"/>
                      </a:lnTo>
                      <a:lnTo>
                        <a:pt x="1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26" name="Freeform 29"/>
                <p:cNvSpPr>
                  <a:spLocks noEditPoints="1"/>
                </p:cNvSpPr>
                <p:nvPr/>
              </p:nvSpPr>
              <p:spPr bwMode="auto">
                <a:xfrm>
                  <a:off x="881063" y="3055938"/>
                  <a:ext cx="2709862" cy="1530350"/>
                </a:xfrm>
                <a:custGeom>
                  <a:avLst/>
                  <a:gdLst>
                    <a:gd name="T0" fmla="*/ 1692 w 1707"/>
                    <a:gd name="T1" fmla="*/ 262 h 964"/>
                    <a:gd name="T2" fmla="*/ 1679 w 1707"/>
                    <a:gd name="T3" fmla="*/ 312 h 964"/>
                    <a:gd name="T4" fmla="*/ 1645 w 1707"/>
                    <a:gd name="T5" fmla="*/ 399 h 964"/>
                    <a:gd name="T6" fmla="*/ 1625 w 1707"/>
                    <a:gd name="T7" fmla="*/ 457 h 964"/>
                    <a:gd name="T8" fmla="*/ 1591 w 1707"/>
                    <a:gd name="T9" fmla="*/ 513 h 964"/>
                    <a:gd name="T10" fmla="*/ 1567 w 1707"/>
                    <a:gd name="T11" fmla="*/ 562 h 964"/>
                    <a:gd name="T12" fmla="*/ 1518 w 1707"/>
                    <a:gd name="T13" fmla="*/ 632 h 964"/>
                    <a:gd name="T14" fmla="*/ 1459 w 1707"/>
                    <a:gd name="T15" fmla="*/ 694 h 964"/>
                    <a:gd name="T16" fmla="*/ 1393 w 1707"/>
                    <a:gd name="T17" fmla="*/ 753 h 964"/>
                    <a:gd name="T18" fmla="*/ 1308 w 1707"/>
                    <a:gd name="T19" fmla="*/ 820 h 964"/>
                    <a:gd name="T20" fmla="*/ 1243 w 1707"/>
                    <a:gd name="T21" fmla="*/ 858 h 964"/>
                    <a:gd name="T22" fmla="*/ 1178 w 1707"/>
                    <a:gd name="T23" fmla="*/ 899 h 964"/>
                    <a:gd name="T24" fmla="*/ 1049 w 1707"/>
                    <a:gd name="T25" fmla="*/ 937 h 964"/>
                    <a:gd name="T26" fmla="*/ 945 w 1707"/>
                    <a:gd name="T27" fmla="*/ 953 h 964"/>
                    <a:gd name="T28" fmla="*/ 851 w 1707"/>
                    <a:gd name="T29" fmla="*/ 959 h 964"/>
                    <a:gd name="T30" fmla="*/ 790 w 1707"/>
                    <a:gd name="T31" fmla="*/ 957 h 964"/>
                    <a:gd name="T32" fmla="*/ 711 w 1707"/>
                    <a:gd name="T33" fmla="*/ 944 h 964"/>
                    <a:gd name="T34" fmla="*/ 621 w 1707"/>
                    <a:gd name="T35" fmla="*/ 924 h 964"/>
                    <a:gd name="T36" fmla="*/ 533 w 1707"/>
                    <a:gd name="T37" fmla="*/ 906 h 964"/>
                    <a:gd name="T38" fmla="*/ 459 w 1707"/>
                    <a:gd name="T39" fmla="*/ 866 h 964"/>
                    <a:gd name="T40" fmla="*/ 386 w 1707"/>
                    <a:gd name="T41" fmla="*/ 827 h 964"/>
                    <a:gd name="T42" fmla="*/ 325 w 1707"/>
                    <a:gd name="T43" fmla="*/ 789 h 964"/>
                    <a:gd name="T44" fmla="*/ 252 w 1707"/>
                    <a:gd name="T45" fmla="*/ 728 h 964"/>
                    <a:gd name="T46" fmla="*/ 198 w 1707"/>
                    <a:gd name="T47" fmla="*/ 662 h 964"/>
                    <a:gd name="T48" fmla="*/ 157 w 1707"/>
                    <a:gd name="T49" fmla="*/ 601 h 964"/>
                    <a:gd name="T50" fmla="*/ 115 w 1707"/>
                    <a:gd name="T51" fmla="*/ 546 h 964"/>
                    <a:gd name="T52" fmla="*/ 69 w 1707"/>
                    <a:gd name="T53" fmla="*/ 443 h 964"/>
                    <a:gd name="T54" fmla="*/ 50 w 1707"/>
                    <a:gd name="T55" fmla="*/ 403 h 964"/>
                    <a:gd name="T56" fmla="*/ 22 w 1707"/>
                    <a:gd name="T57" fmla="*/ 278 h 964"/>
                    <a:gd name="T58" fmla="*/ 8 w 1707"/>
                    <a:gd name="T59" fmla="*/ 186 h 964"/>
                    <a:gd name="T60" fmla="*/ 4 w 1707"/>
                    <a:gd name="T61" fmla="*/ 29 h 964"/>
                    <a:gd name="T62" fmla="*/ 18 w 1707"/>
                    <a:gd name="T63" fmla="*/ 126 h 964"/>
                    <a:gd name="T64" fmla="*/ 27 w 1707"/>
                    <a:gd name="T65" fmla="*/ 208 h 964"/>
                    <a:gd name="T66" fmla="*/ 38 w 1707"/>
                    <a:gd name="T67" fmla="*/ 285 h 964"/>
                    <a:gd name="T68" fmla="*/ 63 w 1707"/>
                    <a:gd name="T69" fmla="*/ 386 h 964"/>
                    <a:gd name="T70" fmla="*/ 103 w 1707"/>
                    <a:gd name="T71" fmla="*/ 486 h 964"/>
                    <a:gd name="T72" fmla="*/ 159 w 1707"/>
                    <a:gd name="T73" fmla="*/ 582 h 964"/>
                    <a:gd name="T74" fmla="*/ 208 w 1707"/>
                    <a:gd name="T75" fmla="*/ 647 h 964"/>
                    <a:gd name="T76" fmla="*/ 269 w 1707"/>
                    <a:gd name="T77" fmla="*/ 723 h 964"/>
                    <a:gd name="T78" fmla="*/ 340 w 1707"/>
                    <a:gd name="T79" fmla="*/ 785 h 964"/>
                    <a:gd name="T80" fmla="*/ 414 w 1707"/>
                    <a:gd name="T81" fmla="*/ 824 h 964"/>
                    <a:gd name="T82" fmla="*/ 506 w 1707"/>
                    <a:gd name="T83" fmla="*/ 857 h 964"/>
                    <a:gd name="T84" fmla="*/ 594 w 1707"/>
                    <a:gd name="T85" fmla="*/ 885 h 964"/>
                    <a:gd name="T86" fmla="*/ 684 w 1707"/>
                    <a:gd name="T87" fmla="*/ 909 h 964"/>
                    <a:gd name="T88" fmla="*/ 775 w 1707"/>
                    <a:gd name="T89" fmla="*/ 920 h 964"/>
                    <a:gd name="T90" fmla="*/ 907 w 1707"/>
                    <a:gd name="T91" fmla="*/ 926 h 964"/>
                    <a:gd name="T92" fmla="*/ 1058 w 1707"/>
                    <a:gd name="T93" fmla="*/ 901 h 964"/>
                    <a:gd name="T94" fmla="*/ 1165 w 1707"/>
                    <a:gd name="T95" fmla="*/ 867 h 964"/>
                    <a:gd name="T96" fmla="*/ 1261 w 1707"/>
                    <a:gd name="T97" fmla="*/ 814 h 964"/>
                    <a:gd name="T98" fmla="*/ 1324 w 1707"/>
                    <a:gd name="T99" fmla="*/ 766 h 964"/>
                    <a:gd name="T100" fmla="*/ 1400 w 1707"/>
                    <a:gd name="T101" fmla="*/ 705 h 964"/>
                    <a:gd name="T102" fmla="*/ 1481 w 1707"/>
                    <a:gd name="T103" fmla="*/ 623 h 964"/>
                    <a:gd name="T104" fmla="*/ 1534 w 1707"/>
                    <a:gd name="T105" fmla="*/ 545 h 964"/>
                    <a:gd name="T106" fmla="*/ 1581 w 1707"/>
                    <a:gd name="T107" fmla="*/ 456 h 964"/>
                    <a:gd name="T108" fmla="*/ 1637 w 1707"/>
                    <a:gd name="T109" fmla="*/ 332 h 964"/>
                    <a:gd name="T110" fmla="*/ 1657 w 1707"/>
                    <a:gd name="T111" fmla="*/ 262 h 964"/>
                    <a:gd name="T112" fmla="*/ 1669 w 1707"/>
                    <a:gd name="T113" fmla="*/ 177 h 964"/>
                    <a:gd name="T114" fmla="*/ 1672 w 1707"/>
                    <a:gd name="T115" fmla="*/ 56 h 964"/>
                    <a:gd name="T116" fmla="*/ 1677 w 1707"/>
                    <a:gd name="T117" fmla="*/ 0 h 964"/>
                    <a:gd name="T118" fmla="*/ 1691 w 1707"/>
                    <a:gd name="T119" fmla="*/ 43 h 964"/>
                    <a:gd name="T120" fmla="*/ 1703 w 1707"/>
                    <a:gd name="T121" fmla="*/ 93 h 964"/>
                    <a:gd name="T122" fmla="*/ 1704 w 1707"/>
                    <a:gd name="T123" fmla="*/ 170 h 964"/>
                    <a:gd name="T124" fmla="*/ 1686 w 1707"/>
                    <a:gd name="T125" fmla="*/ 2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7" h="964">
                      <a:moveTo>
                        <a:pt x="1692" y="201"/>
                      </a:moveTo>
                      <a:lnTo>
                        <a:pt x="1692" y="201"/>
                      </a:lnTo>
                      <a:lnTo>
                        <a:pt x="1692" y="203"/>
                      </a:lnTo>
                      <a:lnTo>
                        <a:pt x="1693" y="203"/>
                      </a:lnTo>
                      <a:lnTo>
                        <a:pt x="1694" y="201"/>
                      </a:lnTo>
                      <a:lnTo>
                        <a:pt x="1696" y="201"/>
                      </a:lnTo>
                      <a:lnTo>
                        <a:pt x="1696" y="201"/>
                      </a:lnTo>
                      <a:lnTo>
                        <a:pt x="1698" y="200"/>
                      </a:lnTo>
                      <a:lnTo>
                        <a:pt x="1699" y="200"/>
                      </a:lnTo>
                      <a:lnTo>
                        <a:pt x="1700" y="201"/>
                      </a:lnTo>
                      <a:lnTo>
                        <a:pt x="1701" y="201"/>
                      </a:lnTo>
                      <a:lnTo>
                        <a:pt x="1701" y="201"/>
                      </a:lnTo>
                      <a:lnTo>
                        <a:pt x="1701" y="205"/>
                      </a:lnTo>
                      <a:lnTo>
                        <a:pt x="1699" y="207"/>
                      </a:lnTo>
                      <a:lnTo>
                        <a:pt x="1698" y="209"/>
                      </a:lnTo>
                      <a:lnTo>
                        <a:pt x="1695" y="209"/>
                      </a:lnTo>
                      <a:lnTo>
                        <a:pt x="1690" y="210"/>
                      </a:lnTo>
                      <a:lnTo>
                        <a:pt x="1685" y="208"/>
                      </a:lnTo>
                      <a:lnTo>
                        <a:pt x="1685" y="208"/>
                      </a:lnTo>
                      <a:lnTo>
                        <a:pt x="1685" y="216"/>
                      </a:lnTo>
                      <a:lnTo>
                        <a:pt x="1686" y="219"/>
                      </a:lnTo>
                      <a:lnTo>
                        <a:pt x="1687" y="221"/>
                      </a:lnTo>
                      <a:lnTo>
                        <a:pt x="1687" y="221"/>
                      </a:lnTo>
                      <a:lnTo>
                        <a:pt x="1688" y="224"/>
                      </a:lnTo>
                      <a:lnTo>
                        <a:pt x="1687" y="226"/>
                      </a:lnTo>
                      <a:lnTo>
                        <a:pt x="1685" y="228"/>
                      </a:lnTo>
                      <a:lnTo>
                        <a:pt x="1683" y="229"/>
                      </a:lnTo>
                      <a:lnTo>
                        <a:pt x="1682" y="229"/>
                      </a:lnTo>
                      <a:lnTo>
                        <a:pt x="1681" y="231"/>
                      </a:lnTo>
                      <a:lnTo>
                        <a:pt x="1681" y="231"/>
                      </a:lnTo>
                      <a:lnTo>
                        <a:pt x="1682" y="232"/>
                      </a:lnTo>
                      <a:lnTo>
                        <a:pt x="1683" y="233"/>
                      </a:lnTo>
                      <a:lnTo>
                        <a:pt x="1687" y="233"/>
                      </a:lnTo>
                      <a:lnTo>
                        <a:pt x="1687" y="233"/>
                      </a:lnTo>
                      <a:lnTo>
                        <a:pt x="1688" y="240"/>
                      </a:lnTo>
                      <a:lnTo>
                        <a:pt x="1689" y="248"/>
                      </a:lnTo>
                      <a:lnTo>
                        <a:pt x="1692" y="262"/>
                      </a:lnTo>
                      <a:lnTo>
                        <a:pt x="1692" y="262"/>
                      </a:lnTo>
                      <a:lnTo>
                        <a:pt x="1689" y="265"/>
                      </a:lnTo>
                      <a:lnTo>
                        <a:pt x="1688" y="267"/>
                      </a:lnTo>
                      <a:lnTo>
                        <a:pt x="1685" y="267"/>
                      </a:lnTo>
                      <a:lnTo>
                        <a:pt x="1685" y="267"/>
                      </a:lnTo>
                      <a:lnTo>
                        <a:pt x="1685" y="271"/>
                      </a:lnTo>
                      <a:lnTo>
                        <a:pt x="1686" y="276"/>
                      </a:lnTo>
                      <a:lnTo>
                        <a:pt x="1685" y="278"/>
                      </a:lnTo>
                      <a:lnTo>
                        <a:pt x="1685" y="279"/>
                      </a:lnTo>
                      <a:lnTo>
                        <a:pt x="1683" y="280"/>
                      </a:lnTo>
                      <a:lnTo>
                        <a:pt x="1681" y="280"/>
                      </a:lnTo>
                      <a:lnTo>
                        <a:pt x="1681" y="280"/>
                      </a:lnTo>
                      <a:lnTo>
                        <a:pt x="1681" y="282"/>
                      </a:lnTo>
                      <a:lnTo>
                        <a:pt x="1682" y="284"/>
                      </a:lnTo>
                      <a:lnTo>
                        <a:pt x="1685" y="285"/>
                      </a:lnTo>
                      <a:lnTo>
                        <a:pt x="1685" y="285"/>
                      </a:lnTo>
                      <a:lnTo>
                        <a:pt x="1683" y="289"/>
                      </a:lnTo>
                      <a:lnTo>
                        <a:pt x="1679" y="291"/>
                      </a:lnTo>
                      <a:lnTo>
                        <a:pt x="1679" y="291"/>
                      </a:lnTo>
                      <a:lnTo>
                        <a:pt x="1679" y="293"/>
                      </a:lnTo>
                      <a:lnTo>
                        <a:pt x="1680" y="295"/>
                      </a:lnTo>
                      <a:lnTo>
                        <a:pt x="1680" y="296"/>
                      </a:lnTo>
                      <a:lnTo>
                        <a:pt x="1681" y="298"/>
                      </a:lnTo>
                      <a:lnTo>
                        <a:pt x="1681" y="298"/>
                      </a:lnTo>
                      <a:lnTo>
                        <a:pt x="1679" y="298"/>
                      </a:lnTo>
                      <a:lnTo>
                        <a:pt x="1679" y="299"/>
                      </a:lnTo>
                      <a:lnTo>
                        <a:pt x="1679" y="300"/>
                      </a:lnTo>
                      <a:lnTo>
                        <a:pt x="1679" y="300"/>
                      </a:lnTo>
                      <a:lnTo>
                        <a:pt x="1680" y="302"/>
                      </a:lnTo>
                      <a:lnTo>
                        <a:pt x="1679" y="303"/>
                      </a:lnTo>
                      <a:lnTo>
                        <a:pt x="1678" y="306"/>
                      </a:lnTo>
                      <a:lnTo>
                        <a:pt x="1677" y="309"/>
                      </a:lnTo>
                      <a:lnTo>
                        <a:pt x="1677" y="309"/>
                      </a:lnTo>
                      <a:lnTo>
                        <a:pt x="1678" y="311"/>
                      </a:lnTo>
                      <a:lnTo>
                        <a:pt x="1678" y="312"/>
                      </a:lnTo>
                      <a:lnTo>
                        <a:pt x="1679" y="312"/>
                      </a:lnTo>
                      <a:lnTo>
                        <a:pt x="1679" y="312"/>
                      </a:lnTo>
                      <a:lnTo>
                        <a:pt x="1678" y="313"/>
                      </a:lnTo>
                      <a:lnTo>
                        <a:pt x="1677" y="314"/>
                      </a:lnTo>
                      <a:lnTo>
                        <a:pt x="1674" y="316"/>
                      </a:lnTo>
                      <a:lnTo>
                        <a:pt x="1674" y="316"/>
                      </a:lnTo>
                      <a:lnTo>
                        <a:pt x="1673" y="318"/>
                      </a:lnTo>
                      <a:lnTo>
                        <a:pt x="1674" y="320"/>
                      </a:lnTo>
                      <a:lnTo>
                        <a:pt x="1674" y="322"/>
                      </a:lnTo>
                      <a:lnTo>
                        <a:pt x="1674" y="325"/>
                      </a:lnTo>
                      <a:lnTo>
                        <a:pt x="1674" y="325"/>
                      </a:lnTo>
                      <a:lnTo>
                        <a:pt x="1671" y="326"/>
                      </a:lnTo>
                      <a:lnTo>
                        <a:pt x="1669" y="327"/>
                      </a:lnTo>
                      <a:lnTo>
                        <a:pt x="1669" y="327"/>
                      </a:lnTo>
                      <a:lnTo>
                        <a:pt x="1668" y="332"/>
                      </a:lnTo>
                      <a:lnTo>
                        <a:pt x="1667" y="338"/>
                      </a:lnTo>
                      <a:lnTo>
                        <a:pt x="1667" y="338"/>
                      </a:lnTo>
                      <a:lnTo>
                        <a:pt x="1664" y="340"/>
                      </a:lnTo>
                      <a:lnTo>
                        <a:pt x="1661" y="340"/>
                      </a:lnTo>
                      <a:lnTo>
                        <a:pt x="1661" y="340"/>
                      </a:lnTo>
                      <a:lnTo>
                        <a:pt x="1661" y="346"/>
                      </a:lnTo>
                      <a:lnTo>
                        <a:pt x="1660" y="350"/>
                      </a:lnTo>
                      <a:lnTo>
                        <a:pt x="1658" y="352"/>
                      </a:lnTo>
                      <a:lnTo>
                        <a:pt x="1653" y="354"/>
                      </a:lnTo>
                      <a:lnTo>
                        <a:pt x="1653" y="354"/>
                      </a:lnTo>
                      <a:lnTo>
                        <a:pt x="1655" y="357"/>
                      </a:lnTo>
                      <a:lnTo>
                        <a:pt x="1658" y="358"/>
                      </a:lnTo>
                      <a:lnTo>
                        <a:pt x="1663" y="360"/>
                      </a:lnTo>
                      <a:lnTo>
                        <a:pt x="1663" y="360"/>
                      </a:lnTo>
                      <a:lnTo>
                        <a:pt x="1660" y="368"/>
                      </a:lnTo>
                      <a:lnTo>
                        <a:pt x="1655" y="374"/>
                      </a:lnTo>
                      <a:lnTo>
                        <a:pt x="1654" y="377"/>
                      </a:lnTo>
                      <a:lnTo>
                        <a:pt x="1653" y="381"/>
                      </a:lnTo>
                      <a:lnTo>
                        <a:pt x="1654" y="386"/>
                      </a:lnTo>
                      <a:lnTo>
                        <a:pt x="1657" y="390"/>
                      </a:lnTo>
                      <a:lnTo>
                        <a:pt x="1657" y="390"/>
                      </a:lnTo>
                      <a:lnTo>
                        <a:pt x="1652" y="391"/>
                      </a:lnTo>
                      <a:lnTo>
                        <a:pt x="1649" y="393"/>
                      </a:lnTo>
                      <a:lnTo>
                        <a:pt x="1645" y="399"/>
                      </a:lnTo>
                      <a:lnTo>
                        <a:pt x="1645" y="399"/>
                      </a:lnTo>
                      <a:lnTo>
                        <a:pt x="1645" y="412"/>
                      </a:lnTo>
                      <a:lnTo>
                        <a:pt x="1645" y="412"/>
                      </a:lnTo>
                      <a:lnTo>
                        <a:pt x="1645" y="415"/>
                      </a:lnTo>
                      <a:lnTo>
                        <a:pt x="1644" y="417"/>
                      </a:lnTo>
                      <a:lnTo>
                        <a:pt x="1642" y="418"/>
                      </a:lnTo>
                      <a:lnTo>
                        <a:pt x="1641" y="421"/>
                      </a:lnTo>
                      <a:lnTo>
                        <a:pt x="1641" y="421"/>
                      </a:lnTo>
                      <a:lnTo>
                        <a:pt x="1641" y="423"/>
                      </a:lnTo>
                      <a:lnTo>
                        <a:pt x="1641" y="425"/>
                      </a:lnTo>
                      <a:lnTo>
                        <a:pt x="1641" y="425"/>
                      </a:lnTo>
                      <a:lnTo>
                        <a:pt x="1639" y="425"/>
                      </a:lnTo>
                      <a:lnTo>
                        <a:pt x="1636" y="425"/>
                      </a:lnTo>
                      <a:lnTo>
                        <a:pt x="1636" y="425"/>
                      </a:lnTo>
                      <a:lnTo>
                        <a:pt x="1636" y="428"/>
                      </a:lnTo>
                      <a:lnTo>
                        <a:pt x="1636" y="431"/>
                      </a:lnTo>
                      <a:lnTo>
                        <a:pt x="1636" y="431"/>
                      </a:lnTo>
                      <a:lnTo>
                        <a:pt x="1634" y="432"/>
                      </a:lnTo>
                      <a:lnTo>
                        <a:pt x="1634" y="433"/>
                      </a:lnTo>
                      <a:lnTo>
                        <a:pt x="1634" y="435"/>
                      </a:lnTo>
                      <a:lnTo>
                        <a:pt x="1633" y="437"/>
                      </a:lnTo>
                      <a:lnTo>
                        <a:pt x="1633" y="437"/>
                      </a:lnTo>
                      <a:lnTo>
                        <a:pt x="1629" y="439"/>
                      </a:lnTo>
                      <a:lnTo>
                        <a:pt x="1629" y="439"/>
                      </a:lnTo>
                      <a:lnTo>
                        <a:pt x="1629" y="440"/>
                      </a:lnTo>
                      <a:lnTo>
                        <a:pt x="1630" y="441"/>
                      </a:lnTo>
                      <a:lnTo>
                        <a:pt x="1632" y="443"/>
                      </a:lnTo>
                      <a:lnTo>
                        <a:pt x="1633" y="445"/>
                      </a:lnTo>
                      <a:lnTo>
                        <a:pt x="1634" y="447"/>
                      </a:lnTo>
                      <a:lnTo>
                        <a:pt x="1633" y="449"/>
                      </a:lnTo>
                      <a:lnTo>
                        <a:pt x="1633" y="449"/>
                      </a:lnTo>
                      <a:lnTo>
                        <a:pt x="1631" y="450"/>
                      </a:lnTo>
                      <a:lnTo>
                        <a:pt x="1628" y="451"/>
                      </a:lnTo>
                      <a:lnTo>
                        <a:pt x="1626" y="452"/>
                      </a:lnTo>
                      <a:lnTo>
                        <a:pt x="1623" y="453"/>
                      </a:lnTo>
                      <a:lnTo>
                        <a:pt x="1623" y="453"/>
                      </a:lnTo>
                      <a:lnTo>
                        <a:pt x="1625" y="457"/>
                      </a:lnTo>
                      <a:lnTo>
                        <a:pt x="1625" y="463"/>
                      </a:lnTo>
                      <a:lnTo>
                        <a:pt x="1625" y="463"/>
                      </a:lnTo>
                      <a:lnTo>
                        <a:pt x="1621" y="464"/>
                      </a:lnTo>
                      <a:lnTo>
                        <a:pt x="1619" y="465"/>
                      </a:lnTo>
                      <a:lnTo>
                        <a:pt x="1619" y="469"/>
                      </a:lnTo>
                      <a:lnTo>
                        <a:pt x="1618" y="472"/>
                      </a:lnTo>
                      <a:lnTo>
                        <a:pt x="1618" y="475"/>
                      </a:lnTo>
                      <a:lnTo>
                        <a:pt x="1617" y="478"/>
                      </a:lnTo>
                      <a:lnTo>
                        <a:pt x="1615" y="479"/>
                      </a:lnTo>
                      <a:lnTo>
                        <a:pt x="1611" y="479"/>
                      </a:lnTo>
                      <a:lnTo>
                        <a:pt x="1611" y="479"/>
                      </a:lnTo>
                      <a:lnTo>
                        <a:pt x="1612" y="485"/>
                      </a:lnTo>
                      <a:lnTo>
                        <a:pt x="1613" y="490"/>
                      </a:lnTo>
                      <a:lnTo>
                        <a:pt x="1615" y="494"/>
                      </a:lnTo>
                      <a:lnTo>
                        <a:pt x="1613" y="500"/>
                      </a:lnTo>
                      <a:lnTo>
                        <a:pt x="1613" y="500"/>
                      </a:lnTo>
                      <a:lnTo>
                        <a:pt x="1611" y="500"/>
                      </a:lnTo>
                      <a:lnTo>
                        <a:pt x="1610" y="499"/>
                      </a:lnTo>
                      <a:lnTo>
                        <a:pt x="1608" y="497"/>
                      </a:lnTo>
                      <a:lnTo>
                        <a:pt x="1606" y="496"/>
                      </a:lnTo>
                      <a:lnTo>
                        <a:pt x="1604" y="495"/>
                      </a:lnTo>
                      <a:lnTo>
                        <a:pt x="1602" y="495"/>
                      </a:lnTo>
                      <a:lnTo>
                        <a:pt x="1602" y="495"/>
                      </a:lnTo>
                      <a:lnTo>
                        <a:pt x="1601" y="496"/>
                      </a:lnTo>
                      <a:lnTo>
                        <a:pt x="1601" y="497"/>
                      </a:lnTo>
                      <a:lnTo>
                        <a:pt x="1602" y="498"/>
                      </a:lnTo>
                      <a:lnTo>
                        <a:pt x="1602" y="500"/>
                      </a:lnTo>
                      <a:lnTo>
                        <a:pt x="1602" y="500"/>
                      </a:lnTo>
                      <a:lnTo>
                        <a:pt x="1600" y="501"/>
                      </a:lnTo>
                      <a:lnTo>
                        <a:pt x="1598" y="502"/>
                      </a:lnTo>
                      <a:lnTo>
                        <a:pt x="1598" y="502"/>
                      </a:lnTo>
                      <a:lnTo>
                        <a:pt x="1597" y="505"/>
                      </a:lnTo>
                      <a:lnTo>
                        <a:pt x="1596" y="509"/>
                      </a:lnTo>
                      <a:lnTo>
                        <a:pt x="1596" y="509"/>
                      </a:lnTo>
                      <a:lnTo>
                        <a:pt x="1591" y="511"/>
                      </a:lnTo>
                      <a:lnTo>
                        <a:pt x="1591" y="511"/>
                      </a:lnTo>
                      <a:lnTo>
                        <a:pt x="1591" y="513"/>
                      </a:lnTo>
                      <a:lnTo>
                        <a:pt x="1591" y="513"/>
                      </a:lnTo>
                      <a:lnTo>
                        <a:pt x="1593" y="513"/>
                      </a:lnTo>
                      <a:lnTo>
                        <a:pt x="1593" y="513"/>
                      </a:lnTo>
                      <a:lnTo>
                        <a:pt x="1591" y="524"/>
                      </a:lnTo>
                      <a:lnTo>
                        <a:pt x="1591" y="524"/>
                      </a:lnTo>
                      <a:lnTo>
                        <a:pt x="1589" y="529"/>
                      </a:lnTo>
                      <a:lnTo>
                        <a:pt x="1586" y="534"/>
                      </a:lnTo>
                      <a:lnTo>
                        <a:pt x="1586" y="534"/>
                      </a:lnTo>
                      <a:lnTo>
                        <a:pt x="1587" y="536"/>
                      </a:lnTo>
                      <a:lnTo>
                        <a:pt x="1588" y="538"/>
                      </a:lnTo>
                      <a:lnTo>
                        <a:pt x="1589" y="539"/>
                      </a:lnTo>
                      <a:lnTo>
                        <a:pt x="1591" y="540"/>
                      </a:lnTo>
                      <a:lnTo>
                        <a:pt x="1591" y="540"/>
                      </a:lnTo>
                      <a:lnTo>
                        <a:pt x="1590" y="541"/>
                      </a:lnTo>
                      <a:lnTo>
                        <a:pt x="1589" y="542"/>
                      </a:lnTo>
                      <a:lnTo>
                        <a:pt x="1588" y="542"/>
                      </a:lnTo>
                      <a:lnTo>
                        <a:pt x="1586" y="542"/>
                      </a:lnTo>
                      <a:lnTo>
                        <a:pt x="1586" y="542"/>
                      </a:lnTo>
                      <a:lnTo>
                        <a:pt x="1586" y="544"/>
                      </a:lnTo>
                      <a:lnTo>
                        <a:pt x="1586" y="548"/>
                      </a:lnTo>
                      <a:lnTo>
                        <a:pt x="1585" y="551"/>
                      </a:lnTo>
                      <a:lnTo>
                        <a:pt x="1584" y="551"/>
                      </a:lnTo>
                      <a:lnTo>
                        <a:pt x="1582" y="552"/>
                      </a:lnTo>
                      <a:lnTo>
                        <a:pt x="1582" y="552"/>
                      </a:lnTo>
                      <a:lnTo>
                        <a:pt x="1582" y="555"/>
                      </a:lnTo>
                      <a:lnTo>
                        <a:pt x="1580" y="558"/>
                      </a:lnTo>
                      <a:lnTo>
                        <a:pt x="1578" y="560"/>
                      </a:lnTo>
                      <a:lnTo>
                        <a:pt x="1574" y="560"/>
                      </a:lnTo>
                      <a:lnTo>
                        <a:pt x="1574" y="560"/>
                      </a:lnTo>
                      <a:lnTo>
                        <a:pt x="1575" y="558"/>
                      </a:lnTo>
                      <a:lnTo>
                        <a:pt x="1577" y="557"/>
                      </a:lnTo>
                      <a:lnTo>
                        <a:pt x="1577" y="556"/>
                      </a:lnTo>
                      <a:lnTo>
                        <a:pt x="1576" y="554"/>
                      </a:lnTo>
                      <a:lnTo>
                        <a:pt x="1576" y="554"/>
                      </a:lnTo>
                      <a:lnTo>
                        <a:pt x="1572" y="555"/>
                      </a:lnTo>
                      <a:lnTo>
                        <a:pt x="1570" y="557"/>
                      </a:lnTo>
                      <a:lnTo>
                        <a:pt x="1567" y="562"/>
                      </a:lnTo>
                      <a:lnTo>
                        <a:pt x="1565" y="564"/>
                      </a:lnTo>
                      <a:lnTo>
                        <a:pt x="1564" y="566"/>
                      </a:lnTo>
                      <a:lnTo>
                        <a:pt x="1561" y="569"/>
                      </a:lnTo>
                      <a:lnTo>
                        <a:pt x="1558" y="570"/>
                      </a:lnTo>
                      <a:lnTo>
                        <a:pt x="1558" y="570"/>
                      </a:lnTo>
                      <a:lnTo>
                        <a:pt x="1558" y="573"/>
                      </a:lnTo>
                      <a:lnTo>
                        <a:pt x="1556" y="575"/>
                      </a:lnTo>
                      <a:lnTo>
                        <a:pt x="1555" y="577"/>
                      </a:lnTo>
                      <a:lnTo>
                        <a:pt x="1556" y="580"/>
                      </a:lnTo>
                      <a:lnTo>
                        <a:pt x="1556" y="580"/>
                      </a:lnTo>
                      <a:lnTo>
                        <a:pt x="1554" y="582"/>
                      </a:lnTo>
                      <a:lnTo>
                        <a:pt x="1551" y="582"/>
                      </a:lnTo>
                      <a:lnTo>
                        <a:pt x="1548" y="580"/>
                      </a:lnTo>
                      <a:lnTo>
                        <a:pt x="1548" y="580"/>
                      </a:lnTo>
                      <a:lnTo>
                        <a:pt x="1548" y="584"/>
                      </a:lnTo>
                      <a:lnTo>
                        <a:pt x="1548" y="587"/>
                      </a:lnTo>
                      <a:lnTo>
                        <a:pt x="1547" y="590"/>
                      </a:lnTo>
                      <a:lnTo>
                        <a:pt x="1546" y="592"/>
                      </a:lnTo>
                      <a:lnTo>
                        <a:pt x="1542" y="594"/>
                      </a:lnTo>
                      <a:lnTo>
                        <a:pt x="1538" y="596"/>
                      </a:lnTo>
                      <a:lnTo>
                        <a:pt x="1538" y="596"/>
                      </a:lnTo>
                      <a:lnTo>
                        <a:pt x="1537" y="601"/>
                      </a:lnTo>
                      <a:lnTo>
                        <a:pt x="1536" y="605"/>
                      </a:lnTo>
                      <a:lnTo>
                        <a:pt x="1534" y="610"/>
                      </a:lnTo>
                      <a:lnTo>
                        <a:pt x="1533" y="614"/>
                      </a:lnTo>
                      <a:lnTo>
                        <a:pt x="1533" y="614"/>
                      </a:lnTo>
                      <a:lnTo>
                        <a:pt x="1531" y="615"/>
                      </a:lnTo>
                      <a:lnTo>
                        <a:pt x="1530" y="615"/>
                      </a:lnTo>
                      <a:lnTo>
                        <a:pt x="1528" y="618"/>
                      </a:lnTo>
                      <a:lnTo>
                        <a:pt x="1527" y="620"/>
                      </a:lnTo>
                      <a:lnTo>
                        <a:pt x="1526" y="621"/>
                      </a:lnTo>
                      <a:lnTo>
                        <a:pt x="1524" y="621"/>
                      </a:lnTo>
                      <a:lnTo>
                        <a:pt x="1524" y="621"/>
                      </a:lnTo>
                      <a:lnTo>
                        <a:pt x="1524" y="624"/>
                      </a:lnTo>
                      <a:lnTo>
                        <a:pt x="1524" y="626"/>
                      </a:lnTo>
                      <a:lnTo>
                        <a:pt x="1521" y="630"/>
                      </a:lnTo>
                      <a:lnTo>
                        <a:pt x="1518" y="632"/>
                      </a:lnTo>
                      <a:lnTo>
                        <a:pt x="1517" y="634"/>
                      </a:lnTo>
                      <a:lnTo>
                        <a:pt x="1517" y="637"/>
                      </a:lnTo>
                      <a:lnTo>
                        <a:pt x="1517" y="637"/>
                      </a:lnTo>
                      <a:lnTo>
                        <a:pt x="1511" y="637"/>
                      </a:lnTo>
                      <a:lnTo>
                        <a:pt x="1507" y="639"/>
                      </a:lnTo>
                      <a:lnTo>
                        <a:pt x="1503" y="641"/>
                      </a:lnTo>
                      <a:lnTo>
                        <a:pt x="1499" y="643"/>
                      </a:lnTo>
                      <a:lnTo>
                        <a:pt x="1499" y="643"/>
                      </a:lnTo>
                      <a:lnTo>
                        <a:pt x="1500" y="646"/>
                      </a:lnTo>
                      <a:lnTo>
                        <a:pt x="1500" y="648"/>
                      </a:lnTo>
                      <a:lnTo>
                        <a:pt x="1499" y="652"/>
                      </a:lnTo>
                      <a:lnTo>
                        <a:pt x="1498" y="654"/>
                      </a:lnTo>
                      <a:lnTo>
                        <a:pt x="1498" y="656"/>
                      </a:lnTo>
                      <a:lnTo>
                        <a:pt x="1499" y="659"/>
                      </a:lnTo>
                      <a:lnTo>
                        <a:pt x="1499" y="659"/>
                      </a:lnTo>
                      <a:lnTo>
                        <a:pt x="1497" y="659"/>
                      </a:lnTo>
                      <a:lnTo>
                        <a:pt x="1496" y="658"/>
                      </a:lnTo>
                      <a:lnTo>
                        <a:pt x="1495" y="657"/>
                      </a:lnTo>
                      <a:lnTo>
                        <a:pt x="1493" y="657"/>
                      </a:lnTo>
                      <a:lnTo>
                        <a:pt x="1493" y="657"/>
                      </a:lnTo>
                      <a:lnTo>
                        <a:pt x="1490" y="658"/>
                      </a:lnTo>
                      <a:lnTo>
                        <a:pt x="1489" y="660"/>
                      </a:lnTo>
                      <a:lnTo>
                        <a:pt x="1488" y="665"/>
                      </a:lnTo>
                      <a:lnTo>
                        <a:pt x="1488" y="679"/>
                      </a:lnTo>
                      <a:lnTo>
                        <a:pt x="1488" y="679"/>
                      </a:lnTo>
                      <a:lnTo>
                        <a:pt x="1483" y="681"/>
                      </a:lnTo>
                      <a:lnTo>
                        <a:pt x="1479" y="683"/>
                      </a:lnTo>
                      <a:lnTo>
                        <a:pt x="1474" y="685"/>
                      </a:lnTo>
                      <a:lnTo>
                        <a:pt x="1467" y="686"/>
                      </a:lnTo>
                      <a:lnTo>
                        <a:pt x="1467" y="686"/>
                      </a:lnTo>
                      <a:lnTo>
                        <a:pt x="1466" y="686"/>
                      </a:lnTo>
                      <a:lnTo>
                        <a:pt x="1464" y="688"/>
                      </a:lnTo>
                      <a:lnTo>
                        <a:pt x="1463" y="691"/>
                      </a:lnTo>
                      <a:lnTo>
                        <a:pt x="1463" y="693"/>
                      </a:lnTo>
                      <a:lnTo>
                        <a:pt x="1463" y="693"/>
                      </a:lnTo>
                      <a:lnTo>
                        <a:pt x="1461" y="693"/>
                      </a:lnTo>
                      <a:lnTo>
                        <a:pt x="1459" y="694"/>
                      </a:lnTo>
                      <a:lnTo>
                        <a:pt x="1458" y="695"/>
                      </a:lnTo>
                      <a:lnTo>
                        <a:pt x="1457" y="697"/>
                      </a:lnTo>
                      <a:lnTo>
                        <a:pt x="1457" y="697"/>
                      </a:lnTo>
                      <a:lnTo>
                        <a:pt x="1456" y="699"/>
                      </a:lnTo>
                      <a:lnTo>
                        <a:pt x="1457" y="700"/>
                      </a:lnTo>
                      <a:lnTo>
                        <a:pt x="1459" y="701"/>
                      </a:lnTo>
                      <a:lnTo>
                        <a:pt x="1461" y="702"/>
                      </a:lnTo>
                      <a:lnTo>
                        <a:pt x="1462" y="704"/>
                      </a:lnTo>
                      <a:lnTo>
                        <a:pt x="1461" y="706"/>
                      </a:lnTo>
                      <a:lnTo>
                        <a:pt x="1461" y="706"/>
                      </a:lnTo>
                      <a:lnTo>
                        <a:pt x="1447" y="706"/>
                      </a:lnTo>
                      <a:lnTo>
                        <a:pt x="1447" y="706"/>
                      </a:lnTo>
                      <a:lnTo>
                        <a:pt x="1443" y="709"/>
                      </a:lnTo>
                      <a:lnTo>
                        <a:pt x="1439" y="714"/>
                      </a:lnTo>
                      <a:lnTo>
                        <a:pt x="1436" y="718"/>
                      </a:lnTo>
                      <a:lnTo>
                        <a:pt x="1434" y="724"/>
                      </a:lnTo>
                      <a:lnTo>
                        <a:pt x="1434" y="724"/>
                      </a:lnTo>
                      <a:lnTo>
                        <a:pt x="1430" y="725"/>
                      </a:lnTo>
                      <a:lnTo>
                        <a:pt x="1426" y="726"/>
                      </a:lnTo>
                      <a:lnTo>
                        <a:pt x="1423" y="728"/>
                      </a:lnTo>
                      <a:lnTo>
                        <a:pt x="1421" y="728"/>
                      </a:lnTo>
                      <a:lnTo>
                        <a:pt x="1419" y="728"/>
                      </a:lnTo>
                      <a:lnTo>
                        <a:pt x="1419" y="728"/>
                      </a:lnTo>
                      <a:lnTo>
                        <a:pt x="1417" y="729"/>
                      </a:lnTo>
                      <a:lnTo>
                        <a:pt x="1417" y="732"/>
                      </a:lnTo>
                      <a:lnTo>
                        <a:pt x="1416" y="738"/>
                      </a:lnTo>
                      <a:lnTo>
                        <a:pt x="1416" y="738"/>
                      </a:lnTo>
                      <a:lnTo>
                        <a:pt x="1412" y="738"/>
                      </a:lnTo>
                      <a:lnTo>
                        <a:pt x="1407" y="737"/>
                      </a:lnTo>
                      <a:lnTo>
                        <a:pt x="1400" y="735"/>
                      </a:lnTo>
                      <a:lnTo>
                        <a:pt x="1400" y="735"/>
                      </a:lnTo>
                      <a:lnTo>
                        <a:pt x="1398" y="738"/>
                      </a:lnTo>
                      <a:lnTo>
                        <a:pt x="1397" y="741"/>
                      </a:lnTo>
                      <a:lnTo>
                        <a:pt x="1396" y="746"/>
                      </a:lnTo>
                      <a:lnTo>
                        <a:pt x="1396" y="750"/>
                      </a:lnTo>
                      <a:lnTo>
                        <a:pt x="1396" y="750"/>
                      </a:lnTo>
                      <a:lnTo>
                        <a:pt x="1393" y="753"/>
                      </a:lnTo>
                      <a:lnTo>
                        <a:pt x="1391" y="756"/>
                      </a:lnTo>
                      <a:lnTo>
                        <a:pt x="1389" y="759"/>
                      </a:lnTo>
                      <a:lnTo>
                        <a:pt x="1387" y="760"/>
                      </a:lnTo>
                      <a:lnTo>
                        <a:pt x="1385" y="760"/>
                      </a:lnTo>
                      <a:lnTo>
                        <a:pt x="1385" y="760"/>
                      </a:lnTo>
                      <a:lnTo>
                        <a:pt x="1383" y="761"/>
                      </a:lnTo>
                      <a:lnTo>
                        <a:pt x="1383" y="762"/>
                      </a:lnTo>
                      <a:lnTo>
                        <a:pt x="1382" y="766"/>
                      </a:lnTo>
                      <a:lnTo>
                        <a:pt x="1382" y="766"/>
                      </a:lnTo>
                      <a:lnTo>
                        <a:pt x="1376" y="769"/>
                      </a:lnTo>
                      <a:lnTo>
                        <a:pt x="1372" y="772"/>
                      </a:lnTo>
                      <a:lnTo>
                        <a:pt x="1370" y="774"/>
                      </a:lnTo>
                      <a:lnTo>
                        <a:pt x="1370" y="774"/>
                      </a:lnTo>
                      <a:lnTo>
                        <a:pt x="1370" y="782"/>
                      </a:lnTo>
                      <a:lnTo>
                        <a:pt x="1370" y="782"/>
                      </a:lnTo>
                      <a:lnTo>
                        <a:pt x="1358" y="788"/>
                      </a:lnTo>
                      <a:lnTo>
                        <a:pt x="1352" y="792"/>
                      </a:lnTo>
                      <a:lnTo>
                        <a:pt x="1344" y="794"/>
                      </a:lnTo>
                      <a:lnTo>
                        <a:pt x="1344" y="794"/>
                      </a:lnTo>
                      <a:lnTo>
                        <a:pt x="1343" y="795"/>
                      </a:lnTo>
                      <a:lnTo>
                        <a:pt x="1342" y="796"/>
                      </a:lnTo>
                      <a:lnTo>
                        <a:pt x="1342" y="800"/>
                      </a:lnTo>
                      <a:lnTo>
                        <a:pt x="1342" y="800"/>
                      </a:lnTo>
                      <a:lnTo>
                        <a:pt x="1335" y="801"/>
                      </a:lnTo>
                      <a:lnTo>
                        <a:pt x="1329" y="802"/>
                      </a:lnTo>
                      <a:lnTo>
                        <a:pt x="1322" y="804"/>
                      </a:lnTo>
                      <a:lnTo>
                        <a:pt x="1315" y="805"/>
                      </a:lnTo>
                      <a:lnTo>
                        <a:pt x="1315" y="805"/>
                      </a:lnTo>
                      <a:lnTo>
                        <a:pt x="1314" y="806"/>
                      </a:lnTo>
                      <a:lnTo>
                        <a:pt x="1313" y="808"/>
                      </a:lnTo>
                      <a:lnTo>
                        <a:pt x="1313" y="814"/>
                      </a:lnTo>
                      <a:lnTo>
                        <a:pt x="1313" y="817"/>
                      </a:lnTo>
                      <a:lnTo>
                        <a:pt x="1312" y="818"/>
                      </a:lnTo>
                      <a:lnTo>
                        <a:pt x="1310" y="819"/>
                      </a:lnTo>
                      <a:lnTo>
                        <a:pt x="1307" y="818"/>
                      </a:lnTo>
                      <a:lnTo>
                        <a:pt x="1307" y="818"/>
                      </a:lnTo>
                      <a:lnTo>
                        <a:pt x="1308" y="820"/>
                      </a:lnTo>
                      <a:lnTo>
                        <a:pt x="1309" y="820"/>
                      </a:lnTo>
                      <a:lnTo>
                        <a:pt x="1311" y="822"/>
                      </a:lnTo>
                      <a:lnTo>
                        <a:pt x="1313" y="823"/>
                      </a:lnTo>
                      <a:lnTo>
                        <a:pt x="1314" y="825"/>
                      </a:lnTo>
                      <a:lnTo>
                        <a:pt x="1313" y="827"/>
                      </a:lnTo>
                      <a:lnTo>
                        <a:pt x="1313" y="827"/>
                      </a:lnTo>
                      <a:lnTo>
                        <a:pt x="1311" y="827"/>
                      </a:lnTo>
                      <a:lnTo>
                        <a:pt x="1308" y="826"/>
                      </a:lnTo>
                      <a:lnTo>
                        <a:pt x="1304" y="825"/>
                      </a:lnTo>
                      <a:lnTo>
                        <a:pt x="1304" y="825"/>
                      </a:lnTo>
                      <a:lnTo>
                        <a:pt x="1304" y="828"/>
                      </a:lnTo>
                      <a:lnTo>
                        <a:pt x="1303" y="830"/>
                      </a:lnTo>
                      <a:lnTo>
                        <a:pt x="1302" y="831"/>
                      </a:lnTo>
                      <a:lnTo>
                        <a:pt x="1300" y="829"/>
                      </a:lnTo>
                      <a:lnTo>
                        <a:pt x="1300" y="829"/>
                      </a:lnTo>
                      <a:lnTo>
                        <a:pt x="1299" y="835"/>
                      </a:lnTo>
                      <a:lnTo>
                        <a:pt x="1300" y="838"/>
                      </a:lnTo>
                      <a:lnTo>
                        <a:pt x="1302" y="839"/>
                      </a:lnTo>
                      <a:lnTo>
                        <a:pt x="1302" y="839"/>
                      </a:lnTo>
                      <a:lnTo>
                        <a:pt x="1300" y="841"/>
                      </a:lnTo>
                      <a:lnTo>
                        <a:pt x="1297" y="842"/>
                      </a:lnTo>
                      <a:lnTo>
                        <a:pt x="1294" y="844"/>
                      </a:lnTo>
                      <a:lnTo>
                        <a:pt x="1293" y="847"/>
                      </a:lnTo>
                      <a:lnTo>
                        <a:pt x="1293" y="847"/>
                      </a:lnTo>
                      <a:lnTo>
                        <a:pt x="1290" y="847"/>
                      </a:lnTo>
                      <a:lnTo>
                        <a:pt x="1288" y="846"/>
                      </a:lnTo>
                      <a:lnTo>
                        <a:pt x="1286" y="845"/>
                      </a:lnTo>
                      <a:lnTo>
                        <a:pt x="1281" y="845"/>
                      </a:lnTo>
                      <a:lnTo>
                        <a:pt x="1281" y="845"/>
                      </a:lnTo>
                      <a:lnTo>
                        <a:pt x="1274" y="850"/>
                      </a:lnTo>
                      <a:lnTo>
                        <a:pt x="1266" y="856"/>
                      </a:lnTo>
                      <a:lnTo>
                        <a:pt x="1261" y="857"/>
                      </a:lnTo>
                      <a:lnTo>
                        <a:pt x="1256" y="858"/>
                      </a:lnTo>
                      <a:lnTo>
                        <a:pt x="1252" y="858"/>
                      </a:lnTo>
                      <a:lnTo>
                        <a:pt x="1246" y="857"/>
                      </a:lnTo>
                      <a:lnTo>
                        <a:pt x="1246" y="857"/>
                      </a:lnTo>
                      <a:lnTo>
                        <a:pt x="1243" y="858"/>
                      </a:lnTo>
                      <a:lnTo>
                        <a:pt x="1242" y="859"/>
                      </a:lnTo>
                      <a:lnTo>
                        <a:pt x="1242" y="862"/>
                      </a:lnTo>
                      <a:lnTo>
                        <a:pt x="1242" y="865"/>
                      </a:lnTo>
                      <a:lnTo>
                        <a:pt x="1242" y="867"/>
                      </a:lnTo>
                      <a:lnTo>
                        <a:pt x="1241" y="869"/>
                      </a:lnTo>
                      <a:lnTo>
                        <a:pt x="1241" y="869"/>
                      </a:lnTo>
                      <a:lnTo>
                        <a:pt x="1238" y="869"/>
                      </a:lnTo>
                      <a:lnTo>
                        <a:pt x="1234" y="870"/>
                      </a:lnTo>
                      <a:lnTo>
                        <a:pt x="1232" y="869"/>
                      </a:lnTo>
                      <a:lnTo>
                        <a:pt x="1231" y="869"/>
                      </a:lnTo>
                      <a:lnTo>
                        <a:pt x="1230" y="867"/>
                      </a:lnTo>
                      <a:lnTo>
                        <a:pt x="1230" y="867"/>
                      </a:lnTo>
                      <a:lnTo>
                        <a:pt x="1228" y="868"/>
                      </a:lnTo>
                      <a:lnTo>
                        <a:pt x="1226" y="870"/>
                      </a:lnTo>
                      <a:lnTo>
                        <a:pt x="1225" y="874"/>
                      </a:lnTo>
                      <a:lnTo>
                        <a:pt x="1221" y="875"/>
                      </a:lnTo>
                      <a:lnTo>
                        <a:pt x="1221" y="875"/>
                      </a:lnTo>
                      <a:lnTo>
                        <a:pt x="1218" y="875"/>
                      </a:lnTo>
                      <a:lnTo>
                        <a:pt x="1217" y="877"/>
                      </a:lnTo>
                      <a:lnTo>
                        <a:pt x="1217" y="877"/>
                      </a:lnTo>
                      <a:lnTo>
                        <a:pt x="1210" y="880"/>
                      </a:lnTo>
                      <a:lnTo>
                        <a:pt x="1207" y="882"/>
                      </a:lnTo>
                      <a:lnTo>
                        <a:pt x="1206" y="883"/>
                      </a:lnTo>
                      <a:lnTo>
                        <a:pt x="1206" y="885"/>
                      </a:lnTo>
                      <a:lnTo>
                        <a:pt x="1206" y="885"/>
                      </a:lnTo>
                      <a:lnTo>
                        <a:pt x="1200" y="885"/>
                      </a:lnTo>
                      <a:lnTo>
                        <a:pt x="1197" y="886"/>
                      </a:lnTo>
                      <a:lnTo>
                        <a:pt x="1194" y="887"/>
                      </a:lnTo>
                      <a:lnTo>
                        <a:pt x="1190" y="887"/>
                      </a:lnTo>
                      <a:lnTo>
                        <a:pt x="1190" y="887"/>
                      </a:lnTo>
                      <a:lnTo>
                        <a:pt x="1191" y="891"/>
                      </a:lnTo>
                      <a:lnTo>
                        <a:pt x="1192" y="894"/>
                      </a:lnTo>
                      <a:lnTo>
                        <a:pt x="1192" y="896"/>
                      </a:lnTo>
                      <a:lnTo>
                        <a:pt x="1190" y="899"/>
                      </a:lnTo>
                      <a:lnTo>
                        <a:pt x="1190" y="899"/>
                      </a:lnTo>
                      <a:lnTo>
                        <a:pt x="1178" y="899"/>
                      </a:lnTo>
                      <a:lnTo>
                        <a:pt x="1178" y="899"/>
                      </a:lnTo>
                      <a:lnTo>
                        <a:pt x="1176" y="900"/>
                      </a:lnTo>
                      <a:lnTo>
                        <a:pt x="1174" y="902"/>
                      </a:lnTo>
                      <a:lnTo>
                        <a:pt x="1170" y="906"/>
                      </a:lnTo>
                      <a:lnTo>
                        <a:pt x="1170" y="906"/>
                      </a:lnTo>
                      <a:lnTo>
                        <a:pt x="1164" y="905"/>
                      </a:lnTo>
                      <a:lnTo>
                        <a:pt x="1158" y="906"/>
                      </a:lnTo>
                      <a:lnTo>
                        <a:pt x="1154" y="907"/>
                      </a:lnTo>
                      <a:lnTo>
                        <a:pt x="1151" y="909"/>
                      </a:lnTo>
                      <a:lnTo>
                        <a:pt x="1145" y="915"/>
                      </a:lnTo>
                      <a:lnTo>
                        <a:pt x="1142" y="917"/>
                      </a:lnTo>
                      <a:lnTo>
                        <a:pt x="1138" y="919"/>
                      </a:lnTo>
                      <a:lnTo>
                        <a:pt x="1138" y="919"/>
                      </a:lnTo>
                      <a:lnTo>
                        <a:pt x="1135" y="919"/>
                      </a:lnTo>
                      <a:lnTo>
                        <a:pt x="1132" y="918"/>
                      </a:lnTo>
                      <a:lnTo>
                        <a:pt x="1130" y="916"/>
                      </a:lnTo>
                      <a:lnTo>
                        <a:pt x="1127" y="915"/>
                      </a:lnTo>
                      <a:lnTo>
                        <a:pt x="1127" y="915"/>
                      </a:lnTo>
                      <a:lnTo>
                        <a:pt x="1115" y="918"/>
                      </a:lnTo>
                      <a:lnTo>
                        <a:pt x="1103" y="921"/>
                      </a:lnTo>
                      <a:lnTo>
                        <a:pt x="1103" y="921"/>
                      </a:lnTo>
                      <a:lnTo>
                        <a:pt x="1103" y="932"/>
                      </a:lnTo>
                      <a:lnTo>
                        <a:pt x="1103" y="932"/>
                      </a:lnTo>
                      <a:lnTo>
                        <a:pt x="1092" y="935"/>
                      </a:lnTo>
                      <a:lnTo>
                        <a:pt x="1083" y="933"/>
                      </a:lnTo>
                      <a:lnTo>
                        <a:pt x="1074" y="933"/>
                      </a:lnTo>
                      <a:lnTo>
                        <a:pt x="1065" y="935"/>
                      </a:lnTo>
                      <a:lnTo>
                        <a:pt x="1065" y="935"/>
                      </a:lnTo>
                      <a:lnTo>
                        <a:pt x="1065" y="944"/>
                      </a:lnTo>
                      <a:lnTo>
                        <a:pt x="1065" y="944"/>
                      </a:lnTo>
                      <a:lnTo>
                        <a:pt x="1062" y="941"/>
                      </a:lnTo>
                      <a:lnTo>
                        <a:pt x="1060" y="937"/>
                      </a:lnTo>
                      <a:lnTo>
                        <a:pt x="1060" y="937"/>
                      </a:lnTo>
                      <a:lnTo>
                        <a:pt x="1057" y="939"/>
                      </a:lnTo>
                      <a:lnTo>
                        <a:pt x="1054" y="939"/>
                      </a:lnTo>
                      <a:lnTo>
                        <a:pt x="1051" y="939"/>
                      </a:lnTo>
                      <a:lnTo>
                        <a:pt x="1049" y="937"/>
                      </a:lnTo>
                      <a:lnTo>
                        <a:pt x="1049" y="937"/>
                      </a:lnTo>
                      <a:lnTo>
                        <a:pt x="1047" y="938"/>
                      </a:lnTo>
                      <a:lnTo>
                        <a:pt x="1047" y="940"/>
                      </a:lnTo>
                      <a:lnTo>
                        <a:pt x="1047" y="944"/>
                      </a:lnTo>
                      <a:lnTo>
                        <a:pt x="1047" y="944"/>
                      </a:lnTo>
                      <a:lnTo>
                        <a:pt x="1038" y="944"/>
                      </a:lnTo>
                      <a:lnTo>
                        <a:pt x="1034" y="945"/>
                      </a:lnTo>
                      <a:lnTo>
                        <a:pt x="1024" y="946"/>
                      </a:lnTo>
                      <a:lnTo>
                        <a:pt x="1024" y="946"/>
                      </a:lnTo>
                      <a:lnTo>
                        <a:pt x="1023" y="948"/>
                      </a:lnTo>
                      <a:lnTo>
                        <a:pt x="1021" y="949"/>
                      </a:lnTo>
                      <a:lnTo>
                        <a:pt x="1017" y="949"/>
                      </a:lnTo>
                      <a:lnTo>
                        <a:pt x="1014" y="949"/>
                      </a:lnTo>
                      <a:lnTo>
                        <a:pt x="1012" y="950"/>
                      </a:lnTo>
                      <a:lnTo>
                        <a:pt x="1011" y="952"/>
                      </a:lnTo>
                      <a:lnTo>
                        <a:pt x="1011" y="952"/>
                      </a:lnTo>
                      <a:lnTo>
                        <a:pt x="1005" y="951"/>
                      </a:lnTo>
                      <a:lnTo>
                        <a:pt x="1000" y="952"/>
                      </a:lnTo>
                      <a:lnTo>
                        <a:pt x="988" y="955"/>
                      </a:lnTo>
                      <a:lnTo>
                        <a:pt x="988" y="955"/>
                      </a:lnTo>
                      <a:lnTo>
                        <a:pt x="980" y="953"/>
                      </a:lnTo>
                      <a:lnTo>
                        <a:pt x="976" y="951"/>
                      </a:lnTo>
                      <a:lnTo>
                        <a:pt x="975" y="950"/>
                      </a:lnTo>
                      <a:lnTo>
                        <a:pt x="974" y="948"/>
                      </a:lnTo>
                      <a:lnTo>
                        <a:pt x="974" y="948"/>
                      </a:lnTo>
                      <a:lnTo>
                        <a:pt x="971" y="950"/>
                      </a:lnTo>
                      <a:lnTo>
                        <a:pt x="967" y="951"/>
                      </a:lnTo>
                      <a:lnTo>
                        <a:pt x="962" y="951"/>
                      </a:lnTo>
                      <a:lnTo>
                        <a:pt x="957" y="952"/>
                      </a:lnTo>
                      <a:lnTo>
                        <a:pt x="957" y="952"/>
                      </a:lnTo>
                      <a:lnTo>
                        <a:pt x="951" y="955"/>
                      </a:lnTo>
                      <a:lnTo>
                        <a:pt x="948" y="957"/>
                      </a:lnTo>
                      <a:lnTo>
                        <a:pt x="948" y="958"/>
                      </a:lnTo>
                      <a:lnTo>
                        <a:pt x="948" y="960"/>
                      </a:lnTo>
                      <a:lnTo>
                        <a:pt x="948" y="960"/>
                      </a:lnTo>
                      <a:lnTo>
                        <a:pt x="947" y="959"/>
                      </a:lnTo>
                      <a:lnTo>
                        <a:pt x="946" y="956"/>
                      </a:lnTo>
                      <a:lnTo>
                        <a:pt x="945" y="953"/>
                      </a:lnTo>
                      <a:lnTo>
                        <a:pt x="944" y="952"/>
                      </a:lnTo>
                      <a:lnTo>
                        <a:pt x="944" y="952"/>
                      </a:lnTo>
                      <a:lnTo>
                        <a:pt x="944" y="952"/>
                      </a:lnTo>
                      <a:lnTo>
                        <a:pt x="942" y="956"/>
                      </a:lnTo>
                      <a:lnTo>
                        <a:pt x="941" y="957"/>
                      </a:lnTo>
                      <a:lnTo>
                        <a:pt x="939" y="958"/>
                      </a:lnTo>
                      <a:lnTo>
                        <a:pt x="939" y="958"/>
                      </a:lnTo>
                      <a:lnTo>
                        <a:pt x="939" y="956"/>
                      </a:lnTo>
                      <a:lnTo>
                        <a:pt x="937" y="955"/>
                      </a:lnTo>
                      <a:lnTo>
                        <a:pt x="937" y="955"/>
                      </a:lnTo>
                      <a:lnTo>
                        <a:pt x="927" y="955"/>
                      </a:lnTo>
                      <a:lnTo>
                        <a:pt x="923" y="953"/>
                      </a:lnTo>
                      <a:lnTo>
                        <a:pt x="919" y="950"/>
                      </a:lnTo>
                      <a:lnTo>
                        <a:pt x="919" y="950"/>
                      </a:lnTo>
                      <a:lnTo>
                        <a:pt x="914" y="952"/>
                      </a:lnTo>
                      <a:lnTo>
                        <a:pt x="910" y="952"/>
                      </a:lnTo>
                      <a:lnTo>
                        <a:pt x="907" y="953"/>
                      </a:lnTo>
                      <a:lnTo>
                        <a:pt x="905" y="953"/>
                      </a:lnTo>
                      <a:lnTo>
                        <a:pt x="903" y="955"/>
                      </a:lnTo>
                      <a:lnTo>
                        <a:pt x="903" y="955"/>
                      </a:lnTo>
                      <a:lnTo>
                        <a:pt x="899" y="957"/>
                      </a:lnTo>
                      <a:lnTo>
                        <a:pt x="897" y="958"/>
                      </a:lnTo>
                      <a:lnTo>
                        <a:pt x="894" y="960"/>
                      </a:lnTo>
                      <a:lnTo>
                        <a:pt x="894" y="960"/>
                      </a:lnTo>
                      <a:lnTo>
                        <a:pt x="881" y="960"/>
                      </a:lnTo>
                      <a:lnTo>
                        <a:pt x="875" y="959"/>
                      </a:lnTo>
                      <a:lnTo>
                        <a:pt x="871" y="959"/>
                      </a:lnTo>
                      <a:lnTo>
                        <a:pt x="869" y="958"/>
                      </a:lnTo>
                      <a:lnTo>
                        <a:pt x="869" y="958"/>
                      </a:lnTo>
                      <a:lnTo>
                        <a:pt x="866" y="959"/>
                      </a:lnTo>
                      <a:lnTo>
                        <a:pt x="863" y="960"/>
                      </a:lnTo>
                      <a:lnTo>
                        <a:pt x="860" y="961"/>
                      </a:lnTo>
                      <a:lnTo>
                        <a:pt x="859" y="962"/>
                      </a:lnTo>
                      <a:lnTo>
                        <a:pt x="859" y="964"/>
                      </a:lnTo>
                      <a:lnTo>
                        <a:pt x="859" y="964"/>
                      </a:lnTo>
                      <a:lnTo>
                        <a:pt x="855" y="961"/>
                      </a:lnTo>
                      <a:lnTo>
                        <a:pt x="851" y="959"/>
                      </a:lnTo>
                      <a:lnTo>
                        <a:pt x="845" y="958"/>
                      </a:lnTo>
                      <a:lnTo>
                        <a:pt x="838" y="958"/>
                      </a:lnTo>
                      <a:lnTo>
                        <a:pt x="838" y="958"/>
                      </a:lnTo>
                      <a:lnTo>
                        <a:pt x="838" y="956"/>
                      </a:lnTo>
                      <a:lnTo>
                        <a:pt x="837" y="956"/>
                      </a:lnTo>
                      <a:lnTo>
                        <a:pt x="836" y="955"/>
                      </a:lnTo>
                      <a:lnTo>
                        <a:pt x="836" y="955"/>
                      </a:lnTo>
                      <a:lnTo>
                        <a:pt x="836" y="957"/>
                      </a:lnTo>
                      <a:lnTo>
                        <a:pt x="835" y="957"/>
                      </a:lnTo>
                      <a:lnTo>
                        <a:pt x="834" y="958"/>
                      </a:lnTo>
                      <a:lnTo>
                        <a:pt x="834" y="958"/>
                      </a:lnTo>
                      <a:lnTo>
                        <a:pt x="834" y="957"/>
                      </a:lnTo>
                      <a:lnTo>
                        <a:pt x="832" y="956"/>
                      </a:lnTo>
                      <a:lnTo>
                        <a:pt x="831" y="955"/>
                      </a:lnTo>
                      <a:lnTo>
                        <a:pt x="831" y="955"/>
                      </a:lnTo>
                      <a:lnTo>
                        <a:pt x="825" y="955"/>
                      </a:lnTo>
                      <a:lnTo>
                        <a:pt x="825" y="955"/>
                      </a:lnTo>
                      <a:lnTo>
                        <a:pt x="821" y="953"/>
                      </a:lnTo>
                      <a:lnTo>
                        <a:pt x="818" y="952"/>
                      </a:lnTo>
                      <a:lnTo>
                        <a:pt x="818" y="952"/>
                      </a:lnTo>
                      <a:lnTo>
                        <a:pt x="815" y="953"/>
                      </a:lnTo>
                      <a:lnTo>
                        <a:pt x="811" y="955"/>
                      </a:lnTo>
                      <a:lnTo>
                        <a:pt x="808" y="957"/>
                      </a:lnTo>
                      <a:lnTo>
                        <a:pt x="804" y="958"/>
                      </a:lnTo>
                      <a:lnTo>
                        <a:pt x="804" y="958"/>
                      </a:lnTo>
                      <a:lnTo>
                        <a:pt x="802" y="957"/>
                      </a:lnTo>
                      <a:lnTo>
                        <a:pt x="801" y="957"/>
                      </a:lnTo>
                      <a:lnTo>
                        <a:pt x="800" y="956"/>
                      </a:lnTo>
                      <a:lnTo>
                        <a:pt x="798" y="955"/>
                      </a:lnTo>
                      <a:lnTo>
                        <a:pt x="798" y="955"/>
                      </a:lnTo>
                      <a:lnTo>
                        <a:pt x="796" y="956"/>
                      </a:lnTo>
                      <a:lnTo>
                        <a:pt x="794" y="956"/>
                      </a:lnTo>
                      <a:lnTo>
                        <a:pt x="793" y="957"/>
                      </a:lnTo>
                      <a:lnTo>
                        <a:pt x="791" y="958"/>
                      </a:lnTo>
                      <a:lnTo>
                        <a:pt x="791" y="958"/>
                      </a:lnTo>
                      <a:lnTo>
                        <a:pt x="791" y="957"/>
                      </a:lnTo>
                      <a:lnTo>
                        <a:pt x="790" y="957"/>
                      </a:lnTo>
                      <a:lnTo>
                        <a:pt x="788" y="955"/>
                      </a:lnTo>
                      <a:lnTo>
                        <a:pt x="788" y="955"/>
                      </a:lnTo>
                      <a:lnTo>
                        <a:pt x="780" y="955"/>
                      </a:lnTo>
                      <a:lnTo>
                        <a:pt x="770" y="955"/>
                      </a:lnTo>
                      <a:lnTo>
                        <a:pt x="770" y="955"/>
                      </a:lnTo>
                      <a:lnTo>
                        <a:pt x="769" y="953"/>
                      </a:lnTo>
                      <a:lnTo>
                        <a:pt x="767" y="952"/>
                      </a:lnTo>
                      <a:lnTo>
                        <a:pt x="764" y="950"/>
                      </a:lnTo>
                      <a:lnTo>
                        <a:pt x="764" y="950"/>
                      </a:lnTo>
                      <a:lnTo>
                        <a:pt x="762" y="947"/>
                      </a:lnTo>
                      <a:lnTo>
                        <a:pt x="760" y="946"/>
                      </a:lnTo>
                      <a:lnTo>
                        <a:pt x="758" y="946"/>
                      </a:lnTo>
                      <a:lnTo>
                        <a:pt x="758" y="946"/>
                      </a:lnTo>
                      <a:lnTo>
                        <a:pt x="755" y="946"/>
                      </a:lnTo>
                      <a:lnTo>
                        <a:pt x="754" y="946"/>
                      </a:lnTo>
                      <a:lnTo>
                        <a:pt x="752" y="949"/>
                      </a:lnTo>
                      <a:lnTo>
                        <a:pt x="750" y="952"/>
                      </a:lnTo>
                      <a:lnTo>
                        <a:pt x="748" y="952"/>
                      </a:lnTo>
                      <a:lnTo>
                        <a:pt x="746" y="952"/>
                      </a:lnTo>
                      <a:lnTo>
                        <a:pt x="746" y="952"/>
                      </a:lnTo>
                      <a:lnTo>
                        <a:pt x="746" y="950"/>
                      </a:lnTo>
                      <a:lnTo>
                        <a:pt x="746" y="949"/>
                      </a:lnTo>
                      <a:lnTo>
                        <a:pt x="745" y="948"/>
                      </a:lnTo>
                      <a:lnTo>
                        <a:pt x="743" y="948"/>
                      </a:lnTo>
                      <a:lnTo>
                        <a:pt x="739" y="949"/>
                      </a:lnTo>
                      <a:lnTo>
                        <a:pt x="735" y="950"/>
                      </a:lnTo>
                      <a:lnTo>
                        <a:pt x="735" y="950"/>
                      </a:lnTo>
                      <a:lnTo>
                        <a:pt x="735" y="949"/>
                      </a:lnTo>
                      <a:lnTo>
                        <a:pt x="733" y="948"/>
                      </a:lnTo>
                      <a:lnTo>
                        <a:pt x="733" y="948"/>
                      </a:lnTo>
                      <a:lnTo>
                        <a:pt x="725" y="947"/>
                      </a:lnTo>
                      <a:lnTo>
                        <a:pt x="717" y="946"/>
                      </a:lnTo>
                      <a:lnTo>
                        <a:pt x="717" y="946"/>
                      </a:lnTo>
                      <a:lnTo>
                        <a:pt x="715" y="945"/>
                      </a:lnTo>
                      <a:lnTo>
                        <a:pt x="713" y="944"/>
                      </a:lnTo>
                      <a:lnTo>
                        <a:pt x="713" y="944"/>
                      </a:lnTo>
                      <a:lnTo>
                        <a:pt x="711" y="944"/>
                      </a:lnTo>
                      <a:lnTo>
                        <a:pt x="708" y="945"/>
                      </a:lnTo>
                      <a:lnTo>
                        <a:pt x="706" y="946"/>
                      </a:lnTo>
                      <a:lnTo>
                        <a:pt x="703" y="946"/>
                      </a:lnTo>
                      <a:lnTo>
                        <a:pt x="703" y="946"/>
                      </a:lnTo>
                      <a:lnTo>
                        <a:pt x="699" y="945"/>
                      </a:lnTo>
                      <a:lnTo>
                        <a:pt x="695" y="944"/>
                      </a:lnTo>
                      <a:lnTo>
                        <a:pt x="695" y="944"/>
                      </a:lnTo>
                      <a:lnTo>
                        <a:pt x="692" y="942"/>
                      </a:lnTo>
                      <a:lnTo>
                        <a:pt x="687" y="942"/>
                      </a:lnTo>
                      <a:lnTo>
                        <a:pt x="687" y="942"/>
                      </a:lnTo>
                      <a:lnTo>
                        <a:pt x="685" y="942"/>
                      </a:lnTo>
                      <a:lnTo>
                        <a:pt x="683" y="943"/>
                      </a:lnTo>
                      <a:lnTo>
                        <a:pt x="681" y="944"/>
                      </a:lnTo>
                      <a:lnTo>
                        <a:pt x="679" y="944"/>
                      </a:lnTo>
                      <a:lnTo>
                        <a:pt x="679" y="944"/>
                      </a:lnTo>
                      <a:lnTo>
                        <a:pt x="676" y="943"/>
                      </a:lnTo>
                      <a:lnTo>
                        <a:pt x="675" y="942"/>
                      </a:lnTo>
                      <a:lnTo>
                        <a:pt x="670" y="939"/>
                      </a:lnTo>
                      <a:lnTo>
                        <a:pt x="670" y="939"/>
                      </a:lnTo>
                      <a:lnTo>
                        <a:pt x="667" y="939"/>
                      </a:lnTo>
                      <a:lnTo>
                        <a:pt x="665" y="939"/>
                      </a:lnTo>
                      <a:lnTo>
                        <a:pt x="663" y="940"/>
                      </a:lnTo>
                      <a:lnTo>
                        <a:pt x="661" y="939"/>
                      </a:lnTo>
                      <a:lnTo>
                        <a:pt x="661" y="939"/>
                      </a:lnTo>
                      <a:lnTo>
                        <a:pt x="659" y="937"/>
                      </a:lnTo>
                      <a:lnTo>
                        <a:pt x="657" y="935"/>
                      </a:lnTo>
                      <a:lnTo>
                        <a:pt x="657" y="935"/>
                      </a:lnTo>
                      <a:lnTo>
                        <a:pt x="651" y="935"/>
                      </a:lnTo>
                      <a:lnTo>
                        <a:pt x="645" y="935"/>
                      </a:lnTo>
                      <a:lnTo>
                        <a:pt x="645" y="935"/>
                      </a:lnTo>
                      <a:lnTo>
                        <a:pt x="634" y="932"/>
                      </a:lnTo>
                      <a:lnTo>
                        <a:pt x="629" y="931"/>
                      </a:lnTo>
                      <a:lnTo>
                        <a:pt x="623" y="932"/>
                      </a:lnTo>
                      <a:lnTo>
                        <a:pt x="623" y="932"/>
                      </a:lnTo>
                      <a:lnTo>
                        <a:pt x="623" y="929"/>
                      </a:lnTo>
                      <a:lnTo>
                        <a:pt x="622" y="927"/>
                      </a:lnTo>
                      <a:lnTo>
                        <a:pt x="621" y="924"/>
                      </a:lnTo>
                      <a:lnTo>
                        <a:pt x="621" y="924"/>
                      </a:lnTo>
                      <a:lnTo>
                        <a:pt x="614" y="923"/>
                      </a:lnTo>
                      <a:lnTo>
                        <a:pt x="610" y="921"/>
                      </a:lnTo>
                      <a:lnTo>
                        <a:pt x="610" y="921"/>
                      </a:lnTo>
                      <a:lnTo>
                        <a:pt x="608" y="922"/>
                      </a:lnTo>
                      <a:lnTo>
                        <a:pt x="605" y="923"/>
                      </a:lnTo>
                      <a:lnTo>
                        <a:pt x="603" y="922"/>
                      </a:lnTo>
                      <a:lnTo>
                        <a:pt x="602" y="922"/>
                      </a:lnTo>
                      <a:lnTo>
                        <a:pt x="601" y="922"/>
                      </a:lnTo>
                      <a:lnTo>
                        <a:pt x="600" y="926"/>
                      </a:lnTo>
                      <a:lnTo>
                        <a:pt x="600" y="926"/>
                      </a:lnTo>
                      <a:lnTo>
                        <a:pt x="596" y="924"/>
                      </a:lnTo>
                      <a:lnTo>
                        <a:pt x="590" y="924"/>
                      </a:lnTo>
                      <a:lnTo>
                        <a:pt x="590" y="924"/>
                      </a:lnTo>
                      <a:lnTo>
                        <a:pt x="587" y="921"/>
                      </a:lnTo>
                      <a:lnTo>
                        <a:pt x="585" y="920"/>
                      </a:lnTo>
                      <a:lnTo>
                        <a:pt x="584" y="917"/>
                      </a:lnTo>
                      <a:lnTo>
                        <a:pt x="584" y="917"/>
                      </a:lnTo>
                      <a:lnTo>
                        <a:pt x="583" y="918"/>
                      </a:lnTo>
                      <a:lnTo>
                        <a:pt x="581" y="918"/>
                      </a:lnTo>
                      <a:lnTo>
                        <a:pt x="578" y="918"/>
                      </a:lnTo>
                      <a:lnTo>
                        <a:pt x="573" y="917"/>
                      </a:lnTo>
                      <a:lnTo>
                        <a:pt x="567" y="917"/>
                      </a:lnTo>
                      <a:lnTo>
                        <a:pt x="567" y="917"/>
                      </a:lnTo>
                      <a:lnTo>
                        <a:pt x="567" y="914"/>
                      </a:lnTo>
                      <a:lnTo>
                        <a:pt x="565" y="911"/>
                      </a:lnTo>
                      <a:lnTo>
                        <a:pt x="563" y="910"/>
                      </a:lnTo>
                      <a:lnTo>
                        <a:pt x="562" y="908"/>
                      </a:lnTo>
                      <a:lnTo>
                        <a:pt x="562" y="908"/>
                      </a:lnTo>
                      <a:lnTo>
                        <a:pt x="558" y="909"/>
                      </a:lnTo>
                      <a:lnTo>
                        <a:pt x="557" y="908"/>
                      </a:lnTo>
                      <a:lnTo>
                        <a:pt x="555" y="907"/>
                      </a:lnTo>
                      <a:lnTo>
                        <a:pt x="551" y="906"/>
                      </a:lnTo>
                      <a:lnTo>
                        <a:pt x="551" y="906"/>
                      </a:lnTo>
                      <a:lnTo>
                        <a:pt x="542" y="905"/>
                      </a:lnTo>
                      <a:lnTo>
                        <a:pt x="533" y="906"/>
                      </a:lnTo>
                      <a:lnTo>
                        <a:pt x="533" y="906"/>
                      </a:lnTo>
                      <a:lnTo>
                        <a:pt x="533" y="903"/>
                      </a:lnTo>
                      <a:lnTo>
                        <a:pt x="532" y="902"/>
                      </a:lnTo>
                      <a:lnTo>
                        <a:pt x="528" y="901"/>
                      </a:lnTo>
                      <a:lnTo>
                        <a:pt x="523" y="902"/>
                      </a:lnTo>
                      <a:lnTo>
                        <a:pt x="520" y="901"/>
                      </a:lnTo>
                      <a:lnTo>
                        <a:pt x="520" y="901"/>
                      </a:lnTo>
                      <a:lnTo>
                        <a:pt x="518" y="899"/>
                      </a:lnTo>
                      <a:lnTo>
                        <a:pt x="517" y="897"/>
                      </a:lnTo>
                      <a:lnTo>
                        <a:pt x="517" y="897"/>
                      </a:lnTo>
                      <a:lnTo>
                        <a:pt x="515" y="896"/>
                      </a:lnTo>
                      <a:lnTo>
                        <a:pt x="511" y="896"/>
                      </a:lnTo>
                      <a:lnTo>
                        <a:pt x="510" y="896"/>
                      </a:lnTo>
                      <a:lnTo>
                        <a:pt x="509" y="895"/>
                      </a:lnTo>
                      <a:lnTo>
                        <a:pt x="509" y="892"/>
                      </a:lnTo>
                      <a:lnTo>
                        <a:pt x="509" y="890"/>
                      </a:lnTo>
                      <a:lnTo>
                        <a:pt x="509" y="890"/>
                      </a:lnTo>
                      <a:lnTo>
                        <a:pt x="506" y="891"/>
                      </a:lnTo>
                      <a:lnTo>
                        <a:pt x="505" y="891"/>
                      </a:lnTo>
                      <a:lnTo>
                        <a:pt x="501" y="890"/>
                      </a:lnTo>
                      <a:lnTo>
                        <a:pt x="497" y="890"/>
                      </a:lnTo>
                      <a:lnTo>
                        <a:pt x="497" y="890"/>
                      </a:lnTo>
                      <a:lnTo>
                        <a:pt x="497" y="888"/>
                      </a:lnTo>
                      <a:lnTo>
                        <a:pt x="496" y="886"/>
                      </a:lnTo>
                      <a:lnTo>
                        <a:pt x="496" y="885"/>
                      </a:lnTo>
                      <a:lnTo>
                        <a:pt x="495" y="883"/>
                      </a:lnTo>
                      <a:lnTo>
                        <a:pt x="495" y="883"/>
                      </a:lnTo>
                      <a:lnTo>
                        <a:pt x="489" y="882"/>
                      </a:lnTo>
                      <a:lnTo>
                        <a:pt x="482" y="881"/>
                      </a:lnTo>
                      <a:lnTo>
                        <a:pt x="475" y="879"/>
                      </a:lnTo>
                      <a:lnTo>
                        <a:pt x="469" y="879"/>
                      </a:lnTo>
                      <a:lnTo>
                        <a:pt x="469" y="879"/>
                      </a:lnTo>
                      <a:lnTo>
                        <a:pt x="467" y="876"/>
                      </a:lnTo>
                      <a:lnTo>
                        <a:pt x="466" y="874"/>
                      </a:lnTo>
                      <a:lnTo>
                        <a:pt x="465" y="871"/>
                      </a:lnTo>
                      <a:lnTo>
                        <a:pt x="464" y="867"/>
                      </a:lnTo>
                      <a:lnTo>
                        <a:pt x="464" y="867"/>
                      </a:lnTo>
                      <a:lnTo>
                        <a:pt x="459" y="866"/>
                      </a:lnTo>
                      <a:lnTo>
                        <a:pt x="455" y="864"/>
                      </a:lnTo>
                      <a:lnTo>
                        <a:pt x="452" y="863"/>
                      </a:lnTo>
                      <a:lnTo>
                        <a:pt x="449" y="863"/>
                      </a:lnTo>
                      <a:lnTo>
                        <a:pt x="446" y="863"/>
                      </a:lnTo>
                      <a:lnTo>
                        <a:pt x="446" y="863"/>
                      </a:lnTo>
                      <a:lnTo>
                        <a:pt x="446" y="862"/>
                      </a:lnTo>
                      <a:lnTo>
                        <a:pt x="445" y="861"/>
                      </a:lnTo>
                      <a:lnTo>
                        <a:pt x="443" y="860"/>
                      </a:lnTo>
                      <a:lnTo>
                        <a:pt x="439" y="860"/>
                      </a:lnTo>
                      <a:lnTo>
                        <a:pt x="437" y="859"/>
                      </a:lnTo>
                      <a:lnTo>
                        <a:pt x="437" y="859"/>
                      </a:lnTo>
                      <a:lnTo>
                        <a:pt x="437" y="857"/>
                      </a:lnTo>
                      <a:lnTo>
                        <a:pt x="437" y="857"/>
                      </a:lnTo>
                      <a:lnTo>
                        <a:pt x="433" y="858"/>
                      </a:lnTo>
                      <a:lnTo>
                        <a:pt x="431" y="857"/>
                      </a:lnTo>
                      <a:lnTo>
                        <a:pt x="430" y="856"/>
                      </a:lnTo>
                      <a:lnTo>
                        <a:pt x="430" y="854"/>
                      </a:lnTo>
                      <a:lnTo>
                        <a:pt x="430" y="854"/>
                      </a:lnTo>
                      <a:lnTo>
                        <a:pt x="425" y="855"/>
                      </a:lnTo>
                      <a:lnTo>
                        <a:pt x="420" y="854"/>
                      </a:lnTo>
                      <a:lnTo>
                        <a:pt x="412" y="851"/>
                      </a:lnTo>
                      <a:lnTo>
                        <a:pt x="412" y="851"/>
                      </a:lnTo>
                      <a:lnTo>
                        <a:pt x="412" y="847"/>
                      </a:lnTo>
                      <a:lnTo>
                        <a:pt x="411" y="845"/>
                      </a:lnTo>
                      <a:lnTo>
                        <a:pt x="408" y="843"/>
                      </a:lnTo>
                      <a:lnTo>
                        <a:pt x="405" y="842"/>
                      </a:lnTo>
                      <a:lnTo>
                        <a:pt x="402" y="841"/>
                      </a:lnTo>
                      <a:lnTo>
                        <a:pt x="399" y="840"/>
                      </a:lnTo>
                      <a:lnTo>
                        <a:pt x="397" y="838"/>
                      </a:lnTo>
                      <a:lnTo>
                        <a:pt x="396" y="834"/>
                      </a:lnTo>
                      <a:lnTo>
                        <a:pt x="396" y="834"/>
                      </a:lnTo>
                      <a:lnTo>
                        <a:pt x="393" y="836"/>
                      </a:lnTo>
                      <a:lnTo>
                        <a:pt x="388" y="836"/>
                      </a:lnTo>
                      <a:lnTo>
                        <a:pt x="388" y="836"/>
                      </a:lnTo>
                      <a:lnTo>
                        <a:pt x="386" y="833"/>
                      </a:lnTo>
                      <a:lnTo>
                        <a:pt x="386" y="827"/>
                      </a:lnTo>
                      <a:lnTo>
                        <a:pt x="386" y="827"/>
                      </a:lnTo>
                      <a:lnTo>
                        <a:pt x="382" y="827"/>
                      </a:lnTo>
                      <a:lnTo>
                        <a:pt x="379" y="826"/>
                      </a:lnTo>
                      <a:lnTo>
                        <a:pt x="377" y="825"/>
                      </a:lnTo>
                      <a:lnTo>
                        <a:pt x="376" y="823"/>
                      </a:lnTo>
                      <a:lnTo>
                        <a:pt x="376" y="823"/>
                      </a:lnTo>
                      <a:lnTo>
                        <a:pt x="374" y="824"/>
                      </a:lnTo>
                      <a:lnTo>
                        <a:pt x="372" y="824"/>
                      </a:lnTo>
                      <a:lnTo>
                        <a:pt x="369" y="823"/>
                      </a:lnTo>
                      <a:lnTo>
                        <a:pt x="365" y="823"/>
                      </a:lnTo>
                      <a:lnTo>
                        <a:pt x="365" y="823"/>
                      </a:lnTo>
                      <a:lnTo>
                        <a:pt x="364" y="820"/>
                      </a:lnTo>
                      <a:lnTo>
                        <a:pt x="361" y="818"/>
                      </a:lnTo>
                      <a:lnTo>
                        <a:pt x="357" y="817"/>
                      </a:lnTo>
                      <a:lnTo>
                        <a:pt x="354" y="816"/>
                      </a:lnTo>
                      <a:lnTo>
                        <a:pt x="354" y="816"/>
                      </a:lnTo>
                      <a:lnTo>
                        <a:pt x="354" y="813"/>
                      </a:lnTo>
                      <a:lnTo>
                        <a:pt x="353" y="810"/>
                      </a:lnTo>
                      <a:lnTo>
                        <a:pt x="352" y="808"/>
                      </a:lnTo>
                      <a:lnTo>
                        <a:pt x="352" y="805"/>
                      </a:lnTo>
                      <a:lnTo>
                        <a:pt x="352" y="805"/>
                      </a:lnTo>
                      <a:lnTo>
                        <a:pt x="349" y="805"/>
                      </a:lnTo>
                      <a:lnTo>
                        <a:pt x="347" y="804"/>
                      </a:lnTo>
                      <a:lnTo>
                        <a:pt x="343" y="802"/>
                      </a:lnTo>
                      <a:lnTo>
                        <a:pt x="340" y="801"/>
                      </a:lnTo>
                      <a:lnTo>
                        <a:pt x="336" y="800"/>
                      </a:lnTo>
                      <a:lnTo>
                        <a:pt x="334" y="800"/>
                      </a:lnTo>
                      <a:lnTo>
                        <a:pt x="334" y="800"/>
                      </a:lnTo>
                      <a:lnTo>
                        <a:pt x="333" y="799"/>
                      </a:lnTo>
                      <a:lnTo>
                        <a:pt x="331" y="797"/>
                      </a:lnTo>
                      <a:lnTo>
                        <a:pt x="330" y="796"/>
                      </a:lnTo>
                      <a:lnTo>
                        <a:pt x="329" y="794"/>
                      </a:lnTo>
                      <a:lnTo>
                        <a:pt x="329" y="794"/>
                      </a:lnTo>
                      <a:lnTo>
                        <a:pt x="329" y="793"/>
                      </a:lnTo>
                      <a:lnTo>
                        <a:pt x="328" y="792"/>
                      </a:lnTo>
                      <a:lnTo>
                        <a:pt x="326" y="790"/>
                      </a:lnTo>
                      <a:lnTo>
                        <a:pt x="325" y="790"/>
                      </a:lnTo>
                      <a:lnTo>
                        <a:pt x="325" y="789"/>
                      </a:lnTo>
                      <a:lnTo>
                        <a:pt x="325" y="787"/>
                      </a:lnTo>
                      <a:lnTo>
                        <a:pt x="325" y="784"/>
                      </a:lnTo>
                      <a:lnTo>
                        <a:pt x="325" y="784"/>
                      </a:lnTo>
                      <a:lnTo>
                        <a:pt x="323" y="785"/>
                      </a:lnTo>
                      <a:lnTo>
                        <a:pt x="321" y="786"/>
                      </a:lnTo>
                      <a:lnTo>
                        <a:pt x="318" y="786"/>
                      </a:lnTo>
                      <a:lnTo>
                        <a:pt x="316" y="787"/>
                      </a:lnTo>
                      <a:lnTo>
                        <a:pt x="316" y="787"/>
                      </a:lnTo>
                      <a:lnTo>
                        <a:pt x="309" y="780"/>
                      </a:lnTo>
                      <a:lnTo>
                        <a:pt x="309" y="780"/>
                      </a:lnTo>
                      <a:lnTo>
                        <a:pt x="309" y="779"/>
                      </a:lnTo>
                      <a:lnTo>
                        <a:pt x="308" y="778"/>
                      </a:lnTo>
                      <a:lnTo>
                        <a:pt x="307" y="778"/>
                      </a:lnTo>
                      <a:lnTo>
                        <a:pt x="307" y="778"/>
                      </a:lnTo>
                      <a:lnTo>
                        <a:pt x="301" y="776"/>
                      </a:lnTo>
                      <a:lnTo>
                        <a:pt x="301" y="776"/>
                      </a:lnTo>
                      <a:lnTo>
                        <a:pt x="301" y="774"/>
                      </a:lnTo>
                      <a:lnTo>
                        <a:pt x="301" y="772"/>
                      </a:lnTo>
                      <a:lnTo>
                        <a:pt x="301" y="772"/>
                      </a:lnTo>
                      <a:lnTo>
                        <a:pt x="294" y="766"/>
                      </a:lnTo>
                      <a:lnTo>
                        <a:pt x="291" y="763"/>
                      </a:lnTo>
                      <a:lnTo>
                        <a:pt x="289" y="760"/>
                      </a:lnTo>
                      <a:lnTo>
                        <a:pt x="289" y="760"/>
                      </a:lnTo>
                      <a:lnTo>
                        <a:pt x="284" y="759"/>
                      </a:lnTo>
                      <a:lnTo>
                        <a:pt x="280" y="757"/>
                      </a:lnTo>
                      <a:lnTo>
                        <a:pt x="275" y="755"/>
                      </a:lnTo>
                      <a:lnTo>
                        <a:pt x="271" y="754"/>
                      </a:lnTo>
                      <a:lnTo>
                        <a:pt x="271" y="754"/>
                      </a:lnTo>
                      <a:lnTo>
                        <a:pt x="268" y="746"/>
                      </a:lnTo>
                      <a:lnTo>
                        <a:pt x="267" y="742"/>
                      </a:lnTo>
                      <a:lnTo>
                        <a:pt x="265" y="740"/>
                      </a:lnTo>
                      <a:lnTo>
                        <a:pt x="265" y="740"/>
                      </a:lnTo>
                      <a:lnTo>
                        <a:pt x="260" y="736"/>
                      </a:lnTo>
                      <a:lnTo>
                        <a:pt x="253" y="731"/>
                      </a:lnTo>
                      <a:lnTo>
                        <a:pt x="253" y="731"/>
                      </a:lnTo>
                      <a:lnTo>
                        <a:pt x="252" y="729"/>
                      </a:lnTo>
                      <a:lnTo>
                        <a:pt x="252" y="728"/>
                      </a:lnTo>
                      <a:lnTo>
                        <a:pt x="251" y="728"/>
                      </a:lnTo>
                      <a:lnTo>
                        <a:pt x="251" y="728"/>
                      </a:lnTo>
                      <a:lnTo>
                        <a:pt x="249" y="726"/>
                      </a:lnTo>
                      <a:lnTo>
                        <a:pt x="246" y="724"/>
                      </a:lnTo>
                      <a:lnTo>
                        <a:pt x="246" y="724"/>
                      </a:lnTo>
                      <a:lnTo>
                        <a:pt x="242" y="718"/>
                      </a:lnTo>
                      <a:lnTo>
                        <a:pt x="239" y="714"/>
                      </a:lnTo>
                      <a:lnTo>
                        <a:pt x="235" y="711"/>
                      </a:lnTo>
                      <a:lnTo>
                        <a:pt x="235" y="711"/>
                      </a:lnTo>
                      <a:lnTo>
                        <a:pt x="232" y="709"/>
                      </a:lnTo>
                      <a:lnTo>
                        <a:pt x="228" y="708"/>
                      </a:lnTo>
                      <a:lnTo>
                        <a:pt x="228" y="708"/>
                      </a:lnTo>
                      <a:lnTo>
                        <a:pt x="228" y="706"/>
                      </a:lnTo>
                      <a:lnTo>
                        <a:pt x="227" y="705"/>
                      </a:lnTo>
                      <a:lnTo>
                        <a:pt x="227" y="703"/>
                      </a:lnTo>
                      <a:lnTo>
                        <a:pt x="226" y="701"/>
                      </a:lnTo>
                      <a:lnTo>
                        <a:pt x="226" y="701"/>
                      </a:lnTo>
                      <a:lnTo>
                        <a:pt x="224" y="700"/>
                      </a:lnTo>
                      <a:lnTo>
                        <a:pt x="222" y="699"/>
                      </a:lnTo>
                      <a:lnTo>
                        <a:pt x="222" y="699"/>
                      </a:lnTo>
                      <a:lnTo>
                        <a:pt x="221" y="696"/>
                      </a:lnTo>
                      <a:lnTo>
                        <a:pt x="220" y="693"/>
                      </a:lnTo>
                      <a:lnTo>
                        <a:pt x="219" y="689"/>
                      </a:lnTo>
                      <a:lnTo>
                        <a:pt x="218" y="688"/>
                      </a:lnTo>
                      <a:lnTo>
                        <a:pt x="215" y="688"/>
                      </a:lnTo>
                      <a:lnTo>
                        <a:pt x="215" y="688"/>
                      </a:lnTo>
                      <a:lnTo>
                        <a:pt x="215" y="679"/>
                      </a:lnTo>
                      <a:lnTo>
                        <a:pt x="215" y="679"/>
                      </a:lnTo>
                      <a:lnTo>
                        <a:pt x="214" y="678"/>
                      </a:lnTo>
                      <a:lnTo>
                        <a:pt x="212" y="678"/>
                      </a:lnTo>
                      <a:lnTo>
                        <a:pt x="211" y="679"/>
                      </a:lnTo>
                      <a:lnTo>
                        <a:pt x="210" y="677"/>
                      </a:lnTo>
                      <a:lnTo>
                        <a:pt x="210" y="677"/>
                      </a:lnTo>
                      <a:lnTo>
                        <a:pt x="209" y="673"/>
                      </a:lnTo>
                      <a:lnTo>
                        <a:pt x="206" y="667"/>
                      </a:lnTo>
                      <a:lnTo>
                        <a:pt x="201" y="663"/>
                      </a:lnTo>
                      <a:lnTo>
                        <a:pt x="198" y="662"/>
                      </a:lnTo>
                      <a:lnTo>
                        <a:pt x="194" y="661"/>
                      </a:lnTo>
                      <a:lnTo>
                        <a:pt x="194" y="661"/>
                      </a:lnTo>
                      <a:lnTo>
                        <a:pt x="194" y="656"/>
                      </a:lnTo>
                      <a:lnTo>
                        <a:pt x="194" y="654"/>
                      </a:lnTo>
                      <a:lnTo>
                        <a:pt x="192" y="653"/>
                      </a:lnTo>
                      <a:lnTo>
                        <a:pt x="192" y="653"/>
                      </a:lnTo>
                      <a:lnTo>
                        <a:pt x="190" y="653"/>
                      </a:lnTo>
                      <a:lnTo>
                        <a:pt x="188" y="653"/>
                      </a:lnTo>
                      <a:lnTo>
                        <a:pt x="188" y="653"/>
                      </a:lnTo>
                      <a:lnTo>
                        <a:pt x="188" y="650"/>
                      </a:lnTo>
                      <a:lnTo>
                        <a:pt x="188" y="647"/>
                      </a:lnTo>
                      <a:lnTo>
                        <a:pt x="188" y="647"/>
                      </a:lnTo>
                      <a:lnTo>
                        <a:pt x="186" y="645"/>
                      </a:lnTo>
                      <a:lnTo>
                        <a:pt x="184" y="643"/>
                      </a:lnTo>
                      <a:lnTo>
                        <a:pt x="184" y="643"/>
                      </a:lnTo>
                      <a:lnTo>
                        <a:pt x="180" y="640"/>
                      </a:lnTo>
                      <a:lnTo>
                        <a:pt x="177" y="637"/>
                      </a:lnTo>
                      <a:lnTo>
                        <a:pt x="177" y="637"/>
                      </a:lnTo>
                      <a:lnTo>
                        <a:pt x="177" y="634"/>
                      </a:lnTo>
                      <a:lnTo>
                        <a:pt x="176" y="631"/>
                      </a:lnTo>
                      <a:lnTo>
                        <a:pt x="174" y="625"/>
                      </a:lnTo>
                      <a:lnTo>
                        <a:pt x="174" y="625"/>
                      </a:lnTo>
                      <a:lnTo>
                        <a:pt x="173" y="624"/>
                      </a:lnTo>
                      <a:lnTo>
                        <a:pt x="171" y="623"/>
                      </a:lnTo>
                      <a:lnTo>
                        <a:pt x="170" y="621"/>
                      </a:lnTo>
                      <a:lnTo>
                        <a:pt x="170" y="619"/>
                      </a:lnTo>
                      <a:lnTo>
                        <a:pt x="170" y="619"/>
                      </a:lnTo>
                      <a:lnTo>
                        <a:pt x="169" y="616"/>
                      </a:lnTo>
                      <a:lnTo>
                        <a:pt x="167" y="615"/>
                      </a:lnTo>
                      <a:lnTo>
                        <a:pt x="165" y="614"/>
                      </a:lnTo>
                      <a:lnTo>
                        <a:pt x="161" y="614"/>
                      </a:lnTo>
                      <a:lnTo>
                        <a:pt x="161" y="614"/>
                      </a:lnTo>
                      <a:lnTo>
                        <a:pt x="161" y="611"/>
                      </a:lnTo>
                      <a:lnTo>
                        <a:pt x="160" y="607"/>
                      </a:lnTo>
                      <a:lnTo>
                        <a:pt x="160" y="604"/>
                      </a:lnTo>
                      <a:lnTo>
                        <a:pt x="157" y="601"/>
                      </a:lnTo>
                      <a:lnTo>
                        <a:pt x="157" y="601"/>
                      </a:lnTo>
                      <a:lnTo>
                        <a:pt x="153" y="601"/>
                      </a:lnTo>
                      <a:lnTo>
                        <a:pt x="152" y="603"/>
                      </a:lnTo>
                      <a:lnTo>
                        <a:pt x="152" y="603"/>
                      </a:lnTo>
                      <a:lnTo>
                        <a:pt x="151" y="602"/>
                      </a:lnTo>
                      <a:lnTo>
                        <a:pt x="150" y="601"/>
                      </a:lnTo>
                      <a:lnTo>
                        <a:pt x="150" y="598"/>
                      </a:lnTo>
                      <a:lnTo>
                        <a:pt x="150" y="598"/>
                      </a:lnTo>
                      <a:lnTo>
                        <a:pt x="148" y="595"/>
                      </a:lnTo>
                      <a:lnTo>
                        <a:pt x="146" y="592"/>
                      </a:lnTo>
                      <a:lnTo>
                        <a:pt x="146" y="592"/>
                      </a:lnTo>
                      <a:lnTo>
                        <a:pt x="145" y="589"/>
                      </a:lnTo>
                      <a:lnTo>
                        <a:pt x="144" y="585"/>
                      </a:lnTo>
                      <a:lnTo>
                        <a:pt x="144" y="581"/>
                      </a:lnTo>
                      <a:lnTo>
                        <a:pt x="143" y="576"/>
                      </a:lnTo>
                      <a:lnTo>
                        <a:pt x="143" y="576"/>
                      </a:lnTo>
                      <a:lnTo>
                        <a:pt x="142" y="574"/>
                      </a:lnTo>
                      <a:lnTo>
                        <a:pt x="140" y="571"/>
                      </a:lnTo>
                      <a:lnTo>
                        <a:pt x="139" y="567"/>
                      </a:lnTo>
                      <a:lnTo>
                        <a:pt x="139" y="566"/>
                      </a:lnTo>
                      <a:lnTo>
                        <a:pt x="139" y="564"/>
                      </a:lnTo>
                      <a:lnTo>
                        <a:pt x="139" y="564"/>
                      </a:lnTo>
                      <a:lnTo>
                        <a:pt x="135" y="563"/>
                      </a:lnTo>
                      <a:lnTo>
                        <a:pt x="131" y="563"/>
                      </a:lnTo>
                      <a:lnTo>
                        <a:pt x="129" y="563"/>
                      </a:lnTo>
                      <a:lnTo>
                        <a:pt x="125" y="560"/>
                      </a:lnTo>
                      <a:lnTo>
                        <a:pt x="125" y="560"/>
                      </a:lnTo>
                      <a:lnTo>
                        <a:pt x="125" y="559"/>
                      </a:lnTo>
                      <a:lnTo>
                        <a:pt x="125" y="557"/>
                      </a:lnTo>
                      <a:lnTo>
                        <a:pt x="124" y="555"/>
                      </a:lnTo>
                      <a:lnTo>
                        <a:pt x="124" y="554"/>
                      </a:lnTo>
                      <a:lnTo>
                        <a:pt x="124" y="554"/>
                      </a:lnTo>
                      <a:lnTo>
                        <a:pt x="127" y="554"/>
                      </a:lnTo>
                      <a:lnTo>
                        <a:pt x="127" y="554"/>
                      </a:lnTo>
                      <a:lnTo>
                        <a:pt x="125" y="551"/>
                      </a:lnTo>
                      <a:lnTo>
                        <a:pt x="122" y="550"/>
                      </a:lnTo>
                      <a:lnTo>
                        <a:pt x="115" y="546"/>
                      </a:lnTo>
                      <a:lnTo>
                        <a:pt x="115" y="546"/>
                      </a:lnTo>
                      <a:lnTo>
                        <a:pt x="114" y="537"/>
                      </a:lnTo>
                      <a:lnTo>
                        <a:pt x="110" y="529"/>
                      </a:lnTo>
                      <a:lnTo>
                        <a:pt x="106" y="522"/>
                      </a:lnTo>
                      <a:lnTo>
                        <a:pt x="101" y="518"/>
                      </a:lnTo>
                      <a:lnTo>
                        <a:pt x="101" y="518"/>
                      </a:lnTo>
                      <a:lnTo>
                        <a:pt x="101" y="512"/>
                      </a:lnTo>
                      <a:lnTo>
                        <a:pt x="100" y="509"/>
                      </a:lnTo>
                      <a:lnTo>
                        <a:pt x="99" y="506"/>
                      </a:lnTo>
                      <a:lnTo>
                        <a:pt x="99" y="506"/>
                      </a:lnTo>
                      <a:lnTo>
                        <a:pt x="97" y="505"/>
                      </a:lnTo>
                      <a:lnTo>
                        <a:pt x="94" y="504"/>
                      </a:lnTo>
                      <a:lnTo>
                        <a:pt x="94" y="504"/>
                      </a:lnTo>
                      <a:lnTo>
                        <a:pt x="92" y="499"/>
                      </a:lnTo>
                      <a:lnTo>
                        <a:pt x="91" y="493"/>
                      </a:lnTo>
                      <a:lnTo>
                        <a:pt x="91" y="493"/>
                      </a:lnTo>
                      <a:lnTo>
                        <a:pt x="90" y="490"/>
                      </a:lnTo>
                      <a:lnTo>
                        <a:pt x="89" y="486"/>
                      </a:lnTo>
                      <a:lnTo>
                        <a:pt x="89" y="486"/>
                      </a:lnTo>
                      <a:lnTo>
                        <a:pt x="85" y="484"/>
                      </a:lnTo>
                      <a:lnTo>
                        <a:pt x="85" y="484"/>
                      </a:lnTo>
                      <a:lnTo>
                        <a:pt x="84" y="480"/>
                      </a:lnTo>
                      <a:lnTo>
                        <a:pt x="85" y="477"/>
                      </a:lnTo>
                      <a:lnTo>
                        <a:pt x="84" y="474"/>
                      </a:lnTo>
                      <a:lnTo>
                        <a:pt x="83" y="471"/>
                      </a:lnTo>
                      <a:lnTo>
                        <a:pt x="83" y="471"/>
                      </a:lnTo>
                      <a:lnTo>
                        <a:pt x="79" y="469"/>
                      </a:lnTo>
                      <a:lnTo>
                        <a:pt x="79" y="469"/>
                      </a:lnTo>
                      <a:lnTo>
                        <a:pt x="78" y="465"/>
                      </a:lnTo>
                      <a:lnTo>
                        <a:pt x="78" y="463"/>
                      </a:lnTo>
                      <a:lnTo>
                        <a:pt x="77" y="460"/>
                      </a:lnTo>
                      <a:lnTo>
                        <a:pt x="76" y="457"/>
                      </a:lnTo>
                      <a:lnTo>
                        <a:pt x="76" y="457"/>
                      </a:lnTo>
                      <a:lnTo>
                        <a:pt x="74" y="454"/>
                      </a:lnTo>
                      <a:lnTo>
                        <a:pt x="73" y="453"/>
                      </a:lnTo>
                      <a:lnTo>
                        <a:pt x="71" y="451"/>
                      </a:lnTo>
                      <a:lnTo>
                        <a:pt x="71" y="451"/>
                      </a:lnTo>
                      <a:lnTo>
                        <a:pt x="69" y="443"/>
                      </a:lnTo>
                      <a:lnTo>
                        <a:pt x="69" y="443"/>
                      </a:lnTo>
                      <a:lnTo>
                        <a:pt x="67" y="442"/>
                      </a:lnTo>
                      <a:lnTo>
                        <a:pt x="65" y="441"/>
                      </a:lnTo>
                      <a:lnTo>
                        <a:pt x="65" y="441"/>
                      </a:lnTo>
                      <a:lnTo>
                        <a:pt x="64" y="440"/>
                      </a:lnTo>
                      <a:lnTo>
                        <a:pt x="65" y="438"/>
                      </a:lnTo>
                      <a:lnTo>
                        <a:pt x="65" y="436"/>
                      </a:lnTo>
                      <a:lnTo>
                        <a:pt x="65" y="435"/>
                      </a:lnTo>
                      <a:lnTo>
                        <a:pt x="65" y="435"/>
                      </a:lnTo>
                      <a:lnTo>
                        <a:pt x="61" y="431"/>
                      </a:lnTo>
                      <a:lnTo>
                        <a:pt x="60" y="427"/>
                      </a:lnTo>
                      <a:lnTo>
                        <a:pt x="60" y="424"/>
                      </a:lnTo>
                      <a:lnTo>
                        <a:pt x="61" y="421"/>
                      </a:lnTo>
                      <a:lnTo>
                        <a:pt x="61" y="421"/>
                      </a:lnTo>
                      <a:lnTo>
                        <a:pt x="61" y="419"/>
                      </a:lnTo>
                      <a:lnTo>
                        <a:pt x="60" y="418"/>
                      </a:lnTo>
                      <a:lnTo>
                        <a:pt x="59" y="416"/>
                      </a:lnTo>
                      <a:lnTo>
                        <a:pt x="56" y="416"/>
                      </a:lnTo>
                      <a:lnTo>
                        <a:pt x="54" y="415"/>
                      </a:lnTo>
                      <a:lnTo>
                        <a:pt x="54" y="415"/>
                      </a:lnTo>
                      <a:lnTo>
                        <a:pt x="55" y="412"/>
                      </a:lnTo>
                      <a:lnTo>
                        <a:pt x="56" y="411"/>
                      </a:lnTo>
                      <a:lnTo>
                        <a:pt x="57" y="410"/>
                      </a:lnTo>
                      <a:lnTo>
                        <a:pt x="59" y="410"/>
                      </a:lnTo>
                      <a:lnTo>
                        <a:pt x="62" y="410"/>
                      </a:lnTo>
                      <a:lnTo>
                        <a:pt x="63" y="409"/>
                      </a:lnTo>
                      <a:lnTo>
                        <a:pt x="65" y="408"/>
                      </a:lnTo>
                      <a:lnTo>
                        <a:pt x="65" y="408"/>
                      </a:lnTo>
                      <a:lnTo>
                        <a:pt x="64" y="406"/>
                      </a:lnTo>
                      <a:lnTo>
                        <a:pt x="63" y="404"/>
                      </a:lnTo>
                      <a:lnTo>
                        <a:pt x="62" y="404"/>
                      </a:lnTo>
                      <a:lnTo>
                        <a:pt x="61" y="404"/>
                      </a:lnTo>
                      <a:lnTo>
                        <a:pt x="57" y="406"/>
                      </a:lnTo>
                      <a:lnTo>
                        <a:pt x="55" y="406"/>
                      </a:lnTo>
                      <a:lnTo>
                        <a:pt x="52" y="406"/>
                      </a:lnTo>
                      <a:lnTo>
                        <a:pt x="52" y="406"/>
                      </a:lnTo>
                      <a:lnTo>
                        <a:pt x="50" y="403"/>
                      </a:lnTo>
                      <a:lnTo>
                        <a:pt x="49" y="401"/>
                      </a:lnTo>
                      <a:lnTo>
                        <a:pt x="49" y="401"/>
                      </a:lnTo>
                      <a:lnTo>
                        <a:pt x="48" y="398"/>
                      </a:lnTo>
                      <a:lnTo>
                        <a:pt x="48" y="395"/>
                      </a:lnTo>
                      <a:lnTo>
                        <a:pt x="48" y="392"/>
                      </a:lnTo>
                      <a:lnTo>
                        <a:pt x="47" y="390"/>
                      </a:lnTo>
                      <a:lnTo>
                        <a:pt x="47" y="390"/>
                      </a:lnTo>
                      <a:lnTo>
                        <a:pt x="46" y="389"/>
                      </a:lnTo>
                      <a:lnTo>
                        <a:pt x="46" y="388"/>
                      </a:lnTo>
                      <a:lnTo>
                        <a:pt x="47" y="386"/>
                      </a:lnTo>
                      <a:lnTo>
                        <a:pt x="47" y="381"/>
                      </a:lnTo>
                      <a:lnTo>
                        <a:pt x="47" y="381"/>
                      </a:lnTo>
                      <a:lnTo>
                        <a:pt x="45" y="372"/>
                      </a:lnTo>
                      <a:lnTo>
                        <a:pt x="42" y="363"/>
                      </a:lnTo>
                      <a:lnTo>
                        <a:pt x="42" y="363"/>
                      </a:lnTo>
                      <a:lnTo>
                        <a:pt x="42" y="359"/>
                      </a:lnTo>
                      <a:lnTo>
                        <a:pt x="40" y="354"/>
                      </a:lnTo>
                      <a:lnTo>
                        <a:pt x="40" y="354"/>
                      </a:lnTo>
                      <a:lnTo>
                        <a:pt x="38" y="352"/>
                      </a:lnTo>
                      <a:lnTo>
                        <a:pt x="36" y="350"/>
                      </a:lnTo>
                      <a:lnTo>
                        <a:pt x="36" y="350"/>
                      </a:lnTo>
                      <a:lnTo>
                        <a:pt x="35" y="341"/>
                      </a:lnTo>
                      <a:lnTo>
                        <a:pt x="34" y="332"/>
                      </a:lnTo>
                      <a:lnTo>
                        <a:pt x="34" y="332"/>
                      </a:lnTo>
                      <a:lnTo>
                        <a:pt x="33" y="330"/>
                      </a:lnTo>
                      <a:lnTo>
                        <a:pt x="32" y="327"/>
                      </a:lnTo>
                      <a:lnTo>
                        <a:pt x="32" y="327"/>
                      </a:lnTo>
                      <a:lnTo>
                        <a:pt x="30" y="311"/>
                      </a:lnTo>
                      <a:lnTo>
                        <a:pt x="29" y="302"/>
                      </a:lnTo>
                      <a:lnTo>
                        <a:pt x="28" y="299"/>
                      </a:lnTo>
                      <a:lnTo>
                        <a:pt x="27" y="296"/>
                      </a:lnTo>
                      <a:lnTo>
                        <a:pt x="27" y="296"/>
                      </a:lnTo>
                      <a:lnTo>
                        <a:pt x="25" y="292"/>
                      </a:lnTo>
                      <a:lnTo>
                        <a:pt x="25" y="288"/>
                      </a:lnTo>
                      <a:lnTo>
                        <a:pt x="24" y="282"/>
                      </a:lnTo>
                      <a:lnTo>
                        <a:pt x="22" y="278"/>
                      </a:lnTo>
                      <a:lnTo>
                        <a:pt x="22" y="278"/>
                      </a:lnTo>
                      <a:lnTo>
                        <a:pt x="18" y="273"/>
                      </a:lnTo>
                      <a:lnTo>
                        <a:pt x="18" y="273"/>
                      </a:lnTo>
                      <a:lnTo>
                        <a:pt x="18" y="268"/>
                      </a:lnTo>
                      <a:lnTo>
                        <a:pt x="18" y="262"/>
                      </a:lnTo>
                      <a:lnTo>
                        <a:pt x="18" y="262"/>
                      </a:lnTo>
                      <a:lnTo>
                        <a:pt x="17" y="258"/>
                      </a:lnTo>
                      <a:lnTo>
                        <a:pt x="16" y="255"/>
                      </a:lnTo>
                      <a:lnTo>
                        <a:pt x="16" y="255"/>
                      </a:lnTo>
                      <a:lnTo>
                        <a:pt x="16" y="253"/>
                      </a:lnTo>
                      <a:lnTo>
                        <a:pt x="17" y="252"/>
                      </a:lnTo>
                      <a:lnTo>
                        <a:pt x="18" y="250"/>
                      </a:lnTo>
                      <a:lnTo>
                        <a:pt x="18" y="249"/>
                      </a:lnTo>
                      <a:lnTo>
                        <a:pt x="18" y="249"/>
                      </a:lnTo>
                      <a:lnTo>
                        <a:pt x="17" y="246"/>
                      </a:lnTo>
                      <a:lnTo>
                        <a:pt x="16" y="244"/>
                      </a:lnTo>
                      <a:lnTo>
                        <a:pt x="14" y="242"/>
                      </a:lnTo>
                      <a:lnTo>
                        <a:pt x="14" y="239"/>
                      </a:lnTo>
                      <a:lnTo>
                        <a:pt x="14" y="239"/>
                      </a:lnTo>
                      <a:lnTo>
                        <a:pt x="14" y="237"/>
                      </a:lnTo>
                      <a:lnTo>
                        <a:pt x="15" y="236"/>
                      </a:lnTo>
                      <a:lnTo>
                        <a:pt x="16" y="234"/>
                      </a:lnTo>
                      <a:lnTo>
                        <a:pt x="16" y="233"/>
                      </a:lnTo>
                      <a:lnTo>
                        <a:pt x="16" y="233"/>
                      </a:lnTo>
                      <a:lnTo>
                        <a:pt x="14" y="229"/>
                      </a:lnTo>
                      <a:lnTo>
                        <a:pt x="12" y="224"/>
                      </a:lnTo>
                      <a:lnTo>
                        <a:pt x="11" y="219"/>
                      </a:lnTo>
                      <a:lnTo>
                        <a:pt x="8" y="215"/>
                      </a:lnTo>
                      <a:lnTo>
                        <a:pt x="8" y="215"/>
                      </a:lnTo>
                      <a:lnTo>
                        <a:pt x="11" y="208"/>
                      </a:lnTo>
                      <a:lnTo>
                        <a:pt x="13" y="203"/>
                      </a:lnTo>
                      <a:lnTo>
                        <a:pt x="16" y="198"/>
                      </a:lnTo>
                      <a:lnTo>
                        <a:pt x="18" y="193"/>
                      </a:lnTo>
                      <a:lnTo>
                        <a:pt x="18" y="193"/>
                      </a:lnTo>
                      <a:lnTo>
                        <a:pt x="17" y="190"/>
                      </a:lnTo>
                      <a:lnTo>
                        <a:pt x="15" y="188"/>
                      </a:lnTo>
                      <a:lnTo>
                        <a:pt x="8" y="186"/>
                      </a:lnTo>
                      <a:lnTo>
                        <a:pt x="8" y="186"/>
                      </a:lnTo>
                      <a:lnTo>
                        <a:pt x="9" y="177"/>
                      </a:lnTo>
                      <a:lnTo>
                        <a:pt x="9" y="168"/>
                      </a:lnTo>
                      <a:lnTo>
                        <a:pt x="8" y="157"/>
                      </a:lnTo>
                      <a:lnTo>
                        <a:pt x="8" y="146"/>
                      </a:lnTo>
                      <a:lnTo>
                        <a:pt x="8" y="146"/>
                      </a:lnTo>
                      <a:lnTo>
                        <a:pt x="8" y="142"/>
                      </a:lnTo>
                      <a:lnTo>
                        <a:pt x="6" y="138"/>
                      </a:lnTo>
                      <a:lnTo>
                        <a:pt x="3" y="135"/>
                      </a:lnTo>
                      <a:lnTo>
                        <a:pt x="2" y="132"/>
                      </a:lnTo>
                      <a:lnTo>
                        <a:pt x="2" y="132"/>
                      </a:lnTo>
                      <a:lnTo>
                        <a:pt x="5" y="110"/>
                      </a:lnTo>
                      <a:lnTo>
                        <a:pt x="6" y="98"/>
                      </a:lnTo>
                      <a:lnTo>
                        <a:pt x="5" y="93"/>
                      </a:lnTo>
                      <a:lnTo>
                        <a:pt x="4" y="87"/>
                      </a:lnTo>
                      <a:lnTo>
                        <a:pt x="4" y="87"/>
                      </a:lnTo>
                      <a:lnTo>
                        <a:pt x="2" y="82"/>
                      </a:lnTo>
                      <a:lnTo>
                        <a:pt x="1" y="79"/>
                      </a:lnTo>
                      <a:lnTo>
                        <a:pt x="0" y="76"/>
                      </a:lnTo>
                      <a:lnTo>
                        <a:pt x="0" y="76"/>
                      </a:lnTo>
                      <a:lnTo>
                        <a:pt x="1" y="75"/>
                      </a:lnTo>
                      <a:lnTo>
                        <a:pt x="2" y="74"/>
                      </a:lnTo>
                      <a:lnTo>
                        <a:pt x="2" y="71"/>
                      </a:lnTo>
                      <a:lnTo>
                        <a:pt x="2" y="65"/>
                      </a:lnTo>
                      <a:lnTo>
                        <a:pt x="2" y="65"/>
                      </a:lnTo>
                      <a:lnTo>
                        <a:pt x="4" y="61"/>
                      </a:lnTo>
                      <a:lnTo>
                        <a:pt x="4" y="59"/>
                      </a:lnTo>
                      <a:lnTo>
                        <a:pt x="2" y="58"/>
                      </a:lnTo>
                      <a:lnTo>
                        <a:pt x="2" y="58"/>
                      </a:lnTo>
                      <a:lnTo>
                        <a:pt x="4" y="55"/>
                      </a:lnTo>
                      <a:lnTo>
                        <a:pt x="6" y="51"/>
                      </a:lnTo>
                      <a:lnTo>
                        <a:pt x="7" y="48"/>
                      </a:lnTo>
                      <a:lnTo>
                        <a:pt x="8" y="45"/>
                      </a:lnTo>
                      <a:lnTo>
                        <a:pt x="8" y="45"/>
                      </a:lnTo>
                      <a:lnTo>
                        <a:pt x="8" y="41"/>
                      </a:lnTo>
                      <a:lnTo>
                        <a:pt x="6" y="36"/>
                      </a:lnTo>
                      <a:lnTo>
                        <a:pt x="5" y="33"/>
                      </a:lnTo>
                      <a:lnTo>
                        <a:pt x="4" y="29"/>
                      </a:lnTo>
                      <a:lnTo>
                        <a:pt x="4" y="29"/>
                      </a:lnTo>
                      <a:lnTo>
                        <a:pt x="7" y="27"/>
                      </a:lnTo>
                      <a:lnTo>
                        <a:pt x="9" y="25"/>
                      </a:lnTo>
                      <a:lnTo>
                        <a:pt x="13" y="23"/>
                      </a:lnTo>
                      <a:lnTo>
                        <a:pt x="15" y="22"/>
                      </a:lnTo>
                      <a:lnTo>
                        <a:pt x="18" y="22"/>
                      </a:lnTo>
                      <a:lnTo>
                        <a:pt x="18" y="22"/>
                      </a:lnTo>
                      <a:lnTo>
                        <a:pt x="17" y="24"/>
                      </a:lnTo>
                      <a:lnTo>
                        <a:pt x="17" y="26"/>
                      </a:lnTo>
                      <a:lnTo>
                        <a:pt x="18" y="28"/>
                      </a:lnTo>
                      <a:lnTo>
                        <a:pt x="20" y="31"/>
                      </a:lnTo>
                      <a:lnTo>
                        <a:pt x="20" y="33"/>
                      </a:lnTo>
                      <a:lnTo>
                        <a:pt x="20" y="33"/>
                      </a:lnTo>
                      <a:lnTo>
                        <a:pt x="19" y="34"/>
                      </a:lnTo>
                      <a:lnTo>
                        <a:pt x="18" y="34"/>
                      </a:lnTo>
                      <a:lnTo>
                        <a:pt x="18" y="35"/>
                      </a:lnTo>
                      <a:lnTo>
                        <a:pt x="18" y="35"/>
                      </a:lnTo>
                      <a:lnTo>
                        <a:pt x="20" y="45"/>
                      </a:lnTo>
                      <a:lnTo>
                        <a:pt x="20" y="45"/>
                      </a:lnTo>
                      <a:lnTo>
                        <a:pt x="20" y="48"/>
                      </a:lnTo>
                      <a:lnTo>
                        <a:pt x="20" y="51"/>
                      </a:lnTo>
                      <a:lnTo>
                        <a:pt x="20" y="51"/>
                      </a:lnTo>
                      <a:lnTo>
                        <a:pt x="21" y="55"/>
                      </a:lnTo>
                      <a:lnTo>
                        <a:pt x="20" y="63"/>
                      </a:lnTo>
                      <a:lnTo>
                        <a:pt x="20" y="63"/>
                      </a:lnTo>
                      <a:lnTo>
                        <a:pt x="19" y="73"/>
                      </a:lnTo>
                      <a:lnTo>
                        <a:pt x="19" y="85"/>
                      </a:lnTo>
                      <a:lnTo>
                        <a:pt x="18" y="95"/>
                      </a:lnTo>
                      <a:lnTo>
                        <a:pt x="16" y="99"/>
                      </a:lnTo>
                      <a:lnTo>
                        <a:pt x="14" y="103"/>
                      </a:lnTo>
                      <a:lnTo>
                        <a:pt x="14" y="103"/>
                      </a:lnTo>
                      <a:lnTo>
                        <a:pt x="15" y="108"/>
                      </a:lnTo>
                      <a:lnTo>
                        <a:pt x="16" y="114"/>
                      </a:lnTo>
                      <a:lnTo>
                        <a:pt x="16" y="114"/>
                      </a:lnTo>
                      <a:lnTo>
                        <a:pt x="17" y="118"/>
                      </a:lnTo>
                      <a:lnTo>
                        <a:pt x="18" y="126"/>
                      </a:lnTo>
                      <a:lnTo>
                        <a:pt x="18" y="126"/>
                      </a:lnTo>
                      <a:lnTo>
                        <a:pt x="19" y="126"/>
                      </a:lnTo>
                      <a:lnTo>
                        <a:pt x="20" y="127"/>
                      </a:lnTo>
                      <a:lnTo>
                        <a:pt x="20" y="128"/>
                      </a:lnTo>
                      <a:lnTo>
                        <a:pt x="20" y="128"/>
                      </a:lnTo>
                      <a:lnTo>
                        <a:pt x="19" y="128"/>
                      </a:lnTo>
                      <a:lnTo>
                        <a:pt x="18" y="129"/>
                      </a:lnTo>
                      <a:lnTo>
                        <a:pt x="18" y="130"/>
                      </a:lnTo>
                      <a:lnTo>
                        <a:pt x="18" y="130"/>
                      </a:lnTo>
                      <a:lnTo>
                        <a:pt x="19" y="130"/>
                      </a:lnTo>
                      <a:lnTo>
                        <a:pt x="20" y="131"/>
                      </a:lnTo>
                      <a:lnTo>
                        <a:pt x="20" y="132"/>
                      </a:lnTo>
                      <a:lnTo>
                        <a:pt x="20" y="132"/>
                      </a:lnTo>
                      <a:lnTo>
                        <a:pt x="19" y="132"/>
                      </a:lnTo>
                      <a:lnTo>
                        <a:pt x="18" y="133"/>
                      </a:lnTo>
                      <a:lnTo>
                        <a:pt x="18" y="134"/>
                      </a:lnTo>
                      <a:lnTo>
                        <a:pt x="18" y="134"/>
                      </a:lnTo>
                      <a:lnTo>
                        <a:pt x="22" y="136"/>
                      </a:lnTo>
                      <a:lnTo>
                        <a:pt x="22" y="136"/>
                      </a:lnTo>
                      <a:lnTo>
                        <a:pt x="21" y="139"/>
                      </a:lnTo>
                      <a:lnTo>
                        <a:pt x="20" y="144"/>
                      </a:lnTo>
                      <a:lnTo>
                        <a:pt x="20" y="144"/>
                      </a:lnTo>
                      <a:lnTo>
                        <a:pt x="20" y="150"/>
                      </a:lnTo>
                      <a:lnTo>
                        <a:pt x="21" y="157"/>
                      </a:lnTo>
                      <a:lnTo>
                        <a:pt x="23" y="164"/>
                      </a:lnTo>
                      <a:lnTo>
                        <a:pt x="22" y="172"/>
                      </a:lnTo>
                      <a:lnTo>
                        <a:pt x="22" y="172"/>
                      </a:lnTo>
                      <a:lnTo>
                        <a:pt x="21" y="176"/>
                      </a:lnTo>
                      <a:lnTo>
                        <a:pt x="20" y="179"/>
                      </a:lnTo>
                      <a:lnTo>
                        <a:pt x="20" y="179"/>
                      </a:lnTo>
                      <a:lnTo>
                        <a:pt x="21" y="185"/>
                      </a:lnTo>
                      <a:lnTo>
                        <a:pt x="22" y="188"/>
                      </a:lnTo>
                      <a:lnTo>
                        <a:pt x="22" y="188"/>
                      </a:lnTo>
                      <a:lnTo>
                        <a:pt x="23" y="194"/>
                      </a:lnTo>
                      <a:lnTo>
                        <a:pt x="22" y="199"/>
                      </a:lnTo>
                      <a:lnTo>
                        <a:pt x="23" y="205"/>
                      </a:lnTo>
                      <a:lnTo>
                        <a:pt x="25" y="207"/>
                      </a:lnTo>
                      <a:lnTo>
                        <a:pt x="27" y="208"/>
                      </a:lnTo>
                      <a:lnTo>
                        <a:pt x="27" y="208"/>
                      </a:lnTo>
                      <a:lnTo>
                        <a:pt x="25" y="214"/>
                      </a:lnTo>
                      <a:lnTo>
                        <a:pt x="25" y="219"/>
                      </a:lnTo>
                      <a:lnTo>
                        <a:pt x="27" y="231"/>
                      </a:lnTo>
                      <a:lnTo>
                        <a:pt x="27" y="231"/>
                      </a:lnTo>
                      <a:lnTo>
                        <a:pt x="25" y="231"/>
                      </a:lnTo>
                      <a:lnTo>
                        <a:pt x="25" y="232"/>
                      </a:lnTo>
                      <a:lnTo>
                        <a:pt x="24" y="233"/>
                      </a:lnTo>
                      <a:lnTo>
                        <a:pt x="24" y="233"/>
                      </a:lnTo>
                      <a:lnTo>
                        <a:pt x="26" y="233"/>
                      </a:lnTo>
                      <a:lnTo>
                        <a:pt x="26" y="234"/>
                      </a:lnTo>
                      <a:lnTo>
                        <a:pt x="27" y="235"/>
                      </a:lnTo>
                      <a:lnTo>
                        <a:pt x="27" y="235"/>
                      </a:lnTo>
                      <a:lnTo>
                        <a:pt x="26" y="240"/>
                      </a:lnTo>
                      <a:lnTo>
                        <a:pt x="24" y="245"/>
                      </a:lnTo>
                      <a:lnTo>
                        <a:pt x="24" y="245"/>
                      </a:lnTo>
                      <a:lnTo>
                        <a:pt x="24" y="247"/>
                      </a:lnTo>
                      <a:lnTo>
                        <a:pt x="25" y="248"/>
                      </a:lnTo>
                      <a:lnTo>
                        <a:pt x="27" y="251"/>
                      </a:lnTo>
                      <a:lnTo>
                        <a:pt x="30" y="253"/>
                      </a:lnTo>
                      <a:lnTo>
                        <a:pt x="34" y="255"/>
                      </a:lnTo>
                      <a:lnTo>
                        <a:pt x="34" y="255"/>
                      </a:lnTo>
                      <a:lnTo>
                        <a:pt x="34" y="257"/>
                      </a:lnTo>
                      <a:lnTo>
                        <a:pt x="34" y="258"/>
                      </a:lnTo>
                      <a:lnTo>
                        <a:pt x="35" y="259"/>
                      </a:lnTo>
                      <a:lnTo>
                        <a:pt x="36" y="259"/>
                      </a:lnTo>
                      <a:lnTo>
                        <a:pt x="36" y="259"/>
                      </a:lnTo>
                      <a:lnTo>
                        <a:pt x="35" y="262"/>
                      </a:lnTo>
                      <a:lnTo>
                        <a:pt x="35" y="265"/>
                      </a:lnTo>
                      <a:lnTo>
                        <a:pt x="37" y="269"/>
                      </a:lnTo>
                      <a:lnTo>
                        <a:pt x="39" y="273"/>
                      </a:lnTo>
                      <a:lnTo>
                        <a:pt x="40" y="278"/>
                      </a:lnTo>
                      <a:lnTo>
                        <a:pt x="40" y="278"/>
                      </a:lnTo>
                      <a:lnTo>
                        <a:pt x="40" y="280"/>
                      </a:lnTo>
                      <a:lnTo>
                        <a:pt x="39" y="281"/>
                      </a:lnTo>
                      <a:lnTo>
                        <a:pt x="39" y="282"/>
                      </a:lnTo>
                      <a:lnTo>
                        <a:pt x="38" y="285"/>
                      </a:lnTo>
                      <a:lnTo>
                        <a:pt x="38" y="285"/>
                      </a:lnTo>
                      <a:lnTo>
                        <a:pt x="39" y="287"/>
                      </a:lnTo>
                      <a:lnTo>
                        <a:pt x="40" y="289"/>
                      </a:lnTo>
                      <a:lnTo>
                        <a:pt x="40" y="289"/>
                      </a:lnTo>
                      <a:lnTo>
                        <a:pt x="42" y="299"/>
                      </a:lnTo>
                      <a:lnTo>
                        <a:pt x="43" y="305"/>
                      </a:lnTo>
                      <a:lnTo>
                        <a:pt x="45" y="306"/>
                      </a:lnTo>
                      <a:lnTo>
                        <a:pt x="47" y="307"/>
                      </a:lnTo>
                      <a:lnTo>
                        <a:pt x="47" y="307"/>
                      </a:lnTo>
                      <a:lnTo>
                        <a:pt x="49" y="323"/>
                      </a:lnTo>
                      <a:lnTo>
                        <a:pt x="52" y="338"/>
                      </a:lnTo>
                      <a:lnTo>
                        <a:pt x="52" y="338"/>
                      </a:lnTo>
                      <a:lnTo>
                        <a:pt x="52" y="340"/>
                      </a:lnTo>
                      <a:lnTo>
                        <a:pt x="52" y="342"/>
                      </a:lnTo>
                      <a:lnTo>
                        <a:pt x="52" y="342"/>
                      </a:lnTo>
                      <a:lnTo>
                        <a:pt x="55" y="345"/>
                      </a:lnTo>
                      <a:lnTo>
                        <a:pt x="56" y="346"/>
                      </a:lnTo>
                      <a:lnTo>
                        <a:pt x="56" y="348"/>
                      </a:lnTo>
                      <a:lnTo>
                        <a:pt x="56" y="348"/>
                      </a:lnTo>
                      <a:lnTo>
                        <a:pt x="56" y="347"/>
                      </a:lnTo>
                      <a:lnTo>
                        <a:pt x="55" y="348"/>
                      </a:lnTo>
                      <a:lnTo>
                        <a:pt x="54" y="349"/>
                      </a:lnTo>
                      <a:lnTo>
                        <a:pt x="54" y="350"/>
                      </a:lnTo>
                      <a:lnTo>
                        <a:pt x="54" y="350"/>
                      </a:lnTo>
                      <a:lnTo>
                        <a:pt x="56" y="352"/>
                      </a:lnTo>
                      <a:lnTo>
                        <a:pt x="57" y="354"/>
                      </a:lnTo>
                      <a:lnTo>
                        <a:pt x="59" y="361"/>
                      </a:lnTo>
                      <a:lnTo>
                        <a:pt x="61" y="369"/>
                      </a:lnTo>
                      <a:lnTo>
                        <a:pt x="63" y="372"/>
                      </a:lnTo>
                      <a:lnTo>
                        <a:pt x="65" y="374"/>
                      </a:lnTo>
                      <a:lnTo>
                        <a:pt x="65" y="374"/>
                      </a:lnTo>
                      <a:lnTo>
                        <a:pt x="65" y="376"/>
                      </a:lnTo>
                      <a:lnTo>
                        <a:pt x="64" y="378"/>
                      </a:lnTo>
                      <a:lnTo>
                        <a:pt x="63" y="379"/>
                      </a:lnTo>
                      <a:lnTo>
                        <a:pt x="63" y="381"/>
                      </a:lnTo>
                      <a:lnTo>
                        <a:pt x="63" y="381"/>
                      </a:lnTo>
                      <a:lnTo>
                        <a:pt x="63" y="386"/>
                      </a:lnTo>
                      <a:lnTo>
                        <a:pt x="65" y="389"/>
                      </a:lnTo>
                      <a:lnTo>
                        <a:pt x="66" y="393"/>
                      </a:lnTo>
                      <a:lnTo>
                        <a:pt x="67" y="397"/>
                      </a:lnTo>
                      <a:lnTo>
                        <a:pt x="67" y="397"/>
                      </a:lnTo>
                      <a:lnTo>
                        <a:pt x="67" y="398"/>
                      </a:lnTo>
                      <a:lnTo>
                        <a:pt x="66" y="399"/>
                      </a:lnTo>
                      <a:lnTo>
                        <a:pt x="65" y="401"/>
                      </a:lnTo>
                      <a:lnTo>
                        <a:pt x="65" y="401"/>
                      </a:lnTo>
                      <a:lnTo>
                        <a:pt x="67" y="408"/>
                      </a:lnTo>
                      <a:lnTo>
                        <a:pt x="67" y="413"/>
                      </a:lnTo>
                      <a:lnTo>
                        <a:pt x="67" y="419"/>
                      </a:lnTo>
                      <a:lnTo>
                        <a:pt x="67" y="419"/>
                      </a:lnTo>
                      <a:lnTo>
                        <a:pt x="69" y="421"/>
                      </a:lnTo>
                      <a:lnTo>
                        <a:pt x="71" y="423"/>
                      </a:lnTo>
                      <a:lnTo>
                        <a:pt x="71" y="423"/>
                      </a:lnTo>
                      <a:lnTo>
                        <a:pt x="71" y="425"/>
                      </a:lnTo>
                      <a:lnTo>
                        <a:pt x="71" y="428"/>
                      </a:lnTo>
                      <a:lnTo>
                        <a:pt x="71" y="428"/>
                      </a:lnTo>
                      <a:lnTo>
                        <a:pt x="74" y="428"/>
                      </a:lnTo>
                      <a:lnTo>
                        <a:pt x="74" y="428"/>
                      </a:lnTo>
                      <a:lnTo>
                        <a:pt x="77" y="433"/>
                      </a:lnTo>
                      <a:lnTo>
                        <a:pt x="81" y="437"/>
                      </a:lnTo>
                      <a:lnTo>
                        <a:pt x="81" y="437"/>
                      </a:lnTo>
                      <a:lnTo>
                        <a:pt x="81" y="445"/>
                      </a:lnTo>
                      <a:lnTo>
                        <a:pt x="81" y="445"/>
                      </a:lnTo>
                      <a:lnTo>
                        <a:pt x="85" y="451"/>
                      </a:lnTo>
                      <a:lnTo>
                        <a:pt x="88" y="456"/>
                      </a:lnTo>
                      <a:lnTo>
                        <a:pt x="92" y="460"/>
                      </a:lnTo>
                      <a:lnTo>
                        <a:pt x="96" y="462"/>
                      </a:lnTo>
                      <a:lnTo>
                        <a:pt x="99" y="463"/>
                      </a:lnTo>
                      <a:lnTo>
                        <a:pt x="99" y="463"/>
                      </a:lnTo>
                      <a:lnTo>
                        <a:pt x="98" y="468"/>
                      </a:lnTo>
                      <a:lnTo>
                        <a:pt x="99" y="471"/>
                      </a:lnTo>
                      <a:lnTo>
                        <a:pt x="101" y="475"/>
                      </a:lnTo>
                      <a:lnTo>
                        <a:pt x="103" y="480"/>
                      </a:lnTo>
                      <a:lnTo>
                        <a:pt x="103" y="482"/>
                      </a:lnTo>
                      <a:lnTo>
                        <a:pt x="103" y="486"/>
                      </a:lnTo>
                      <a:lnTo>
                        <a:pt x="103" y="486"/>
                      </a:lnTo>
                      <a:lnTo>
                        <a:pt x="105" y="492"/>
                      </a:lnTo>
                      <a:lnTo>
                        <a:pt x="109" y="496"/>
                      </a:lnTo>
                      <a:lnTo>
                        <a:pt x="114" y="500"/>
                      </a:lnTo>
                      <a:lnTo>
                        <a:pt x="117" y="504"/>
                      </a:lnTo>
                      <a:lnTo>
                        <a:pt x="117" y="504"/>
                      </a:lnTo>
                      <a:lnTo>
                        <a:pt x="117" y="520"/>
                      </a:lnTo>
                      <a:lnTo>
                        <a:pt x="117" y="520"/>
                      </a:lnTo>
                      <a:lnTo>
                        <a:pt x="118" y="522"/>
                      </a:lnTo>
                      <a:lnTo>
                        <a:pt x="119" y="524"/>
                      </a:lnTo>
                      <a:lnTo>
                        <a:pt x="119" y="524"/>
                      </a:lnTo>
                      <a:lnTo>
                        <a:pt x="121" y="528"/>
                      </a:lnTo>
                      <a:lnTo>
                        <a:pt x="123" y="530"/>
                      </a:lnTo>
                      <a:lnTo>
                        <a:pt x="130" y="534"/>
                      </a:lnTo>
                      <a:lnTo>
                        <a:pt x="130" y="534"/>
                      </a:lnTo>
                      <a:lnTo>
                        <a:pt x="131" y="537"/>
                      </a:lnTo>
                      <a:lnTo>
                        <a:pt x="133" y="540"/>
                      </a:lnTo>
                      <a:lnTo>
                        <a:pt x="136" y="542"/>
                      </a:lnTo>
                      <a:lnTo>
                        <a:pt x="137" y="546"/>
                      </a:lnTo>
                      <a:lnTo>
                        <a:pt x="137" y="546"/>
                      </a:lnTo>
                      <a:lnTo>
                        <a:pt x="139" y="548"/>
                      </a:lnTo>
                      <a:lnTo>
                        <a:pt x="140" y="549"/>
                      </a:lnTo>
                      <a:lnTo>
                        <a:pt x="142" y="552"/>
                      </a:lnTo>
                      <a:lnTo>
                        <a:pt x="144" y="555"/>
                      </a:lnTo>
                      <a:lnTo>
                        <a:pt x="145" y="556"/>
                      </a:lnTo>
                      <a:lnTo>
                        <a:pt x="148" y="556"/>
                      </a:lnTo>
                      <a:lnTo>
                        <a:pt x="148" y="556"/>
                      </a:lnTo>
                      <a:lnTo>
                        <a:pt x="148" y="562"/>
                      </a:lnTo>
                      <a:lnTo>
                        <a:pt x="149" y="566"/>
                      </a:lnTo>
                      <a:lnTo>
                        <a:pt x="149" y="571"/>
                      </a:lnTo>
                      <a:lnTo>
                        <a:pt x="148" y="576"/>
                      </a:lnTo>
                      <a:lnTo>
                        <a:pt x="148" y="576"/>
                      </a:lnTo>
                      <a:lnTo>
                        <a:pt x="150" y="578"/>
                      </a:lnTo>
                      <a:lnTo>
                        <a:pt x="153" y="579"/>
                      </a:lnTo>
                      <a:lnTo>
                        <a:pt x="157" y="581"/>
                      </a:lnTo>
                      <a:lnTo>
                        <a:pt x="159" y="582"/>
                      </a:lnTo>
                      <a:lnTo>
                        <a:pt x="159" y="582"/>
                      </a:lnTo>
                      <a:lnTo>
                        <a:pt x="159" y="587"/>
                      </a:lnTo>
                      <a:lnTo>
                        <a:pt x="159" y="590"/>
                      </a:lnTo>
                      <a:lnTo>
                        <a:pt x="159" y="592"/>
                      </a:lnTo>
                      <a:lnTo>
                        <a:pt x="159" y="592"/>
                      </a:lnTo>
                      <a:lnTo>
                        <a:pt x="161" y="594"/>
                      </a:lnTo>
                      <a:lnTo>
                        <a:pt x="163" y="595"/>
                      </a:lnTo>
                      <a:lnTo>
                        <a:pt x="165" y="596"/>
                      </a:lnTo>
                      <a:lnTo>
                        <a:pt x="166" y="598"/>
                      </a:lnTo>
                      <a:lnTo>
                        <a:pt x="166" y="598"/>
                      </a:lnTo>
                      <a:lnTo>
                        <a:pt x="167" y="601"/>
                      </a:lnTo>
                      <a:lnTo>
                        <a:pt x="169" y="603"/>
                      </a:lnTo>
                      <a:lnTo>
                        <a:pt x="174" y="607"/>
                      </a:lnTo>
                      <a:lnTo>
                        <a:pt x="174" y="607"/>
                      </a:lnTo>
                      <a:lnTo>
                        <a:pt x="173" y="610"/>
                      </a:lnTo>
                      <a:lnTo>
                        <a:pt x="172" y="612"/>
                      </a:lnTo>
                      <a:lnTo>
                        <a:pt x="173" y="614"/>
                      </a:lnTo>
                      <a:lnTo>
                        <a:pt x="174" y="616"/>
                      </a:lnTo>
                      <a:lnTo>
                        <a:pt x="174" y="616"/>
                      </a:lnTo>
                      <a:lnTo>
                        <a:pt x="174" y="618"/>
                      </a:lnTo>
                      <a:lnTo>
                        <a:pt x="176" y="619"/>
                      </a:lnTo>
                      <a:lnTo>
                        <a:pt x="179" y="619"/>
                      </a:lnTo>
                      <a:lnTo>
                        <a:pt x="181" y="619"/>
                      </a:lnTo>
                      <a:lnTo>
                        <a:pt x="182" y="619"/>
                      </a:lnTo>
                      <a:lnTo>
                        <a:pt x="182" y="621"/>
                      </a:lnTo>
                      <a:lnTo>
                        <a:pt x="182" y="623"/>
                      </a:lnTo>
                      <a:lnTo>
                        <a:pt x="182" y="623"/>
                      </a:lnTo>
                      <a:lnTo>
                        <a:pt x="194" y="623"/>
                      </a:lnTo>
                      <a:lnTo>
                        <a:pt x="194" y="623"/>
                      </a:lnTo>
                      <a:lnTo>
                        <a:pt x="196" y="626"/>
                      </a:lnTo>
                      <a:lnTo>
                        <a:pt x="197" y="630"/>
                      </a:lnTo>
                      <a:lnTo>
                        <a:pt x="200" y="634"/>
                      </a:lnTo>
                      <a:lnTo>
                        <a:pt x="202" y="636"/>
                      </a:lnTo>
                      <a:lnTo>
                        <a:pt x="203" y="638"/>
                      </a:lnTo>
                      <a:lnTo>
                        <a:pt x="204" y="641"/>
                      </a:lnTo>
                      <a:lnTo>
                        <a:pt x="204" y="645"/>
                      </a:lnTo>
                      <a:lnTo>
                        <a:pt x="204" y="645"/>
                      </a:lnTo>
                      <a:lnTo>
                        <a:pt x="208" y="647"/>
                      </a:lnTo>
                      <a:lnTo>
                        <a:pt x="212" y="647"/>
                      </a:lnTo>
                      <a:lnTo>
                        <a:pt x="212" y="647"/>
                      </a:lnTo>
                      <a:lnTo>
                        <a:pt x="213" y="652"/>
                      </a:lnTo>
                      <a:lnTo>
                        <a:pt x="215" y="654"/>
                      </a:lnTo>
                      <a:lnTo>
                        <a:pt x="220" y="659"/>
                      </a:lnTo>
                      <a:lnTo>
                        <a:pt x="223" y="664"/>
                      </a:lnTo>
                      <a:lnTo>
                        <a:pt x="226" y="671"/>
                      </a:lnTo>
                      <a:lnTo>
                        <a:pt x="226" y="671"/>
                      </a:lnTo>
                      <a:lnTo>
                        <a:pt x="228" y="672"/>
                      </a:lnTo>
                      <a:lnTo>
                        <a:pt x="229" y="673"/>
                      </a:lnTo>
                      <a:lnTo>
                        <a:pt x="233" y="675"/>
                      </a:lnTo>
                      <a:lnTo>
                        <a:pt x="233" y="675"/>
                      </a:lnTo>
                      <a:lnTo>
                        <a:pt x="235" y="678"/>
                      </a:lnTo>
                      <a:lnTo>
                        <a:pt x="236" y="679"/>
                      </a:lnTo>
                      <a:lnTo>
                        <a:pt x="240" y="679"/>
                      </a:lnTo>
                      <a:lnTo>
                        <a:pt x="240" y="679"/>
                      </a:lnTo>
                      <a:lnTo>
                        <a:pt x="241" y="683"/>
                      </a:lnTo>
                      <a:lnTo>
                        <a:pt x="243" y="687"/>
                      </a:lnTo>
                      <a:lnTo>
                        <a:pt x="249" y="695"/>
                      </a:lnTo>
                      <a:lnTo>
                        <a:pt x="249" y="695"/>
                      </a:lnTo>
                      <a:lnTo>
                        <a:pt x="253" y="699"/>
                      </a:lnTo>
                      <a:lnTo>
                        <a:pt x="253" y="699"/>
                      </a:lnTo>
                      <a:lnTo>
                        <a:pt x="253" y="702"/>
                      </a:lnTo>
                      <a:lnTo>
                        <a:pt x="254" y="704"/>
                      </a:lnTo>
                      <a:lnTo>
                        <a:pt x="254" y="706"/>
                      </a:lnTo>
                      <a:lnTo>
                        <a:pt x="255" y="708"/>
                      </a:lnTo>
                      <a:lnTo>
                        <a:pt x="255" y="708"/>
                      </a:lnTo>
                      <a:lnTo>
                        <a:pt x="258" y="708"/>
                      </a:lnTo>
                      <a:lnTo>
                        <a:pt x="260" y="708"/>
                      </a:lnTo>
                      <a:lnTo>
                        <a:pt x="260" y="708"/>
                      </a:lnTo>
                      <a:lnTo>
                        <a:pt x="261" y="712"/>
                      </a:lnTo>
                      <a:lnTo>
                        <a:pt x="262" y="715"/>
                      </a:lnTo>
                      <a:lnTo>
                        <a:pt x="262" y="715"/>
                      </a:lnTo>
                      <a:lnTo>
                        <a:pt x="264" y="717"/>
                      </a:lnTo>
                      <a:lnTo>
                        <a:pt x="267" y="720"/>
                      </a:lnTo>
                      <a:lnTo>
                        <a:pt x="267" y="720"/>
                      </a:lnTo>
                      <a:lnTo>
                        <a:pt x="269" y="723"/>
                      </a:lnTo>
                      <a:lnTo>
                        <a:pt x="272" y="726"/>
                      </a:lnTo>
                      <a:lnTo>
                        <a:pt x="275" y="728"/>
                      </a:lnTo>
                      <a:lnTo>
                        <a:pt x="283" y="728"/>
                      </a:lnTo>
                      <a:lnTo>
                        <a:pt x="283" y="728"/>
                      </a:lnTo>
                      <a:lnTo>
                        <a:pt x="282" y="733"/>
                      </a:lnTo>
                      <a:lnTo>
                        <a:pt x="283" y="736"/>
                      </a:lnTo>
                      <a:lnTo>
                        <a:pt x="284" y="738"/>
                      </a:lnTo>
                      <a:lnTo>
                        <a:pt x="286" y="740"/>
                      </a:lnTo>
                      <a:lnTo>
                        <a:pt x="290" y="742"/>
                      </a:lnTo>
                      <a:lnTo>
                        <a:pt x="292" y="744"/>
                      </a:lnTo>
                      <a:lnTo>
                        <a:pt x="293" y="746"/>
                      </a:lnTo>
                      <a:lnTo>
                        <a:pt x="293" y="746"/>
                      </a:lnTo>
                      <a:lnTo>
                        <a:pt x="297" y="745"/>
                      </a:lnTo>
                      <a:lnTo>
                        <a:pt x="300" y="746"/>
                      </a:lnTo>
                      <a:lnTo>
                        <a:pt x="303" y="747"/>
                      </a:lnTo>
                      <a:lnTo>
                        <a:pt x="305" y="749"/>
                      </a:lnTo>
                      <a:lnTo>
                        <a:pt x="309" y="753"/>
                      </a:lnTo>
                      <a:lnTo>
                        <a:pt x="311" y="755"/>
                      </a:lnTo>
                      <a:lnTo>
                        <a:pt x="313" y="756"/>
                      </a:lnTo>
                      <a:lnTo>
                        <a:pt x="313" y="756"/>
                      </a:lnTo>
                      <a:lnTo>
                        <a:pt x="316" y="756"/>
                      </a:lnTo>
                      <a:lnTo>
                        <a:pt x="318" y="756"/>
                      </a:lnTo>
                      <a:lnTo>
                        <a:pt x="318" y="756"/>
                      </a:lnTo>
                      <a:lnTo>
                        <a:pt x="318" y="758"/>
                      </a:lnTo>
                      <a:lnTo>
                        <a:pt x="318" y="760"/>
                      </a:lnTo>
                      <a:lnTo>
                        <a:pt x="318" y="760"/>
                      </a:lnTo>
                      <a:lnTo>
                        <a:pt x="320" y="761"/>
                      </a:lnTo>
                      <a:lnTo>
                        <a:pt x="322" y="761"/>
                      </a:lnTo>
                      <a:lnTo>
                        <a:pt x="324" y="761"/>
                      </a:lnTo>
                      <a:lnTo>
                        <a:pt x="325" y="762"/>
                      </a:lnTo>
                      <a:lnTo>
                        <a:pt x="325" y="762"/>
                      </a:lnTo>
                      <a:lnTo>
                        <a:pt x="328" y="767"/>
                      </a:lnTo>
                      <a:lnTo>
                        <a:pt x="330" y="773"/>
                      </a:lnTo>
                      <a:lnTo>
                        <a:pt x="333" y="778"/>
                      </a:lnTo>
                      <a:lnTo>
                        <a:pt x="336" y="782"/>
                      </a:lnTo>
                      <a:lnTo>
                        <a:pt x="336" y="782"/>
                      </a:lnTo>
                      <a:lnTo>
                        <a:pt x="340" y="785"/>
                      </a:lnTo>
                      <a:lnTo>
                        <a:pt x="343" y="788"/>
                      </a:lnTo>
                      <a:lnTo>
                        <a:pt x="346" y="790"/>
                      </a:lnTo>
                      <a:lnTo>
                        <a:pt x="350" y="794"/>
                      </a:lnTo>
                      <a:lnTo>
                        <a:pt x="350" y="794"/>
                      </a:lnTo>
                      <a:lnTo>
                        <a:pt x="353" y="793"/>
                      </a:lnTo>
                      <a:lnTo>
                        <a:pt x="357" y="793"/>
                      </a:lnTo>
                      <a:lnTo>
                        <a:pt x="362" y="794"/>
                      </a:lnTo>
                      <a:lnTo>
                        <a:pt x="365" y="796"/>
                      </a:lnTo>
                      <a:lnTo>
                        <a:pt x="365" y="796"/>
                      </a:lnTo>
                      <a:lnTo>
                        <a:pt x="368" y="800"/>
                      </a:lnTo>
                      <a:lnTo>
                        <a:pt x="368" y="800"/>
                      </a:lnTo>
                      <a:lnTo>
                        <a:pt x="370" y="799"/>
                      </a:lnTo>
                      <a:lnTo>
                        <a:pt x="372" y="798"/>
                      </a:lnTo>
                      <a:lnTo>
                        <a:pt x="372" y="798"/>
                      </a:lnTo>
                      <a:lnTo>
                        <a:pt x="372" y="799"/>
                      </a:lnTo>
                      <a:lnTo>
                        <a:pt x="374" y="800"/>
                      </a:lnTo>
                      <a:lnTo>
                        <a:pt x="374" y="800"/>
                      </a:lnTo>
                      <a:lnTo>
                        <a:pt x="377" y="802"/>
                      </a:lnTo>
                      <a:lnTo>
                        <a:pt x="381" y="805"/>
                      </a:lnTo>
                      <a:lnTo>
                        <a:pt x="381" y="805"/>
                      </a:lnTo>
                      <a:lnTo>
                        <a:pt x="387" y="809"/>
                      </a:lnTo>
                      <a:lnTo>
                        <a:pt x="391" y="810"/>
                      </a:lnTo>
                      <a:lnTo>
                        <a:pt x="396" y="811"/>
                      </a:lnTo>
                      <a:lnTo>
                        <a:pt x="396" y="811"/>
                      </a:lnTo>
                      <a:lnTo>
                        <a:pt x="398" y="816"/>
                      </a:lnTo>
                      <a:lnTo>
                        <a:pt x="402" y="820"/>
                      </a:lnTo>
                      <a:lnTo>
                        <a:pt x="402" y="820"/>
                      </a:lnTo>
                      <a:lnTo>
                        <a:pt x="404" y="821"/>
                      </a:lnTo>
                      <a:lnTo>
                        <a:pt x="406" y="820"/>
                      </a:lnTo>
                      <a:lnTo>
                        <a:pt x="408" y="820"/>
                      </a:lnTo>
                      <a:lnTo>
                        <a:pt x="410" y="820"/>
                      </a:lnTo>
                      <a:lnTo>
                        <a:pt x="410" y="820"/>
                      </a:lnTo>
                      <a:lnTo>
                        <a:pt x="411" y="823"/>
                      </a:lnTo>
                      <a:lnTo>
                        <a:pt x="412" y="825"/>
                      </a:lnTo>
                      <a:lnTo>
                        <a:pt x="412" y="825"/>
                      </a:lnTo>
                      <a:lnTo>
                        <a:pt x="413" y="825"/>
                      </a:lnTo>
                      <a:lnTo>
                        <a:pt x="414" y="824"/>
                      </a:lnTo>
                      <a:lnTo>
                        <a:pt x="415" y="823"/>
                      </a:lnTo>
                      <a:lnTo>
                        <a:pt x="417" y="823"/>
                      </a:lnTo>
                      <a:lnTo>
                        <a:pt x="417" y="823"/>
                      </a:lnTo>
                      <a:lnTo>
                        <a:pt x="418" y="825"/>
                      </a:lnTo>
                      <a:lnTo>
                        <a:pt x="419" y="827"/>
                      </a:lnTo>
                      <a:lnTo>
                        <a:pt x="419" y="827"/>
                      </a:lnTo>
                      <a:lnTo>
                        <a:pt x="420" y="827"/>
                      </a:lnTo>
                      <a:lnTo>
                        <a:pt x="423" y="826"/>
                      </a:lnTo>
                      <a:lnTo>
                        <a:pt x="424" y="825"/>
                      </a:lnTo>
                      <a:lnTo>
                        <a:pt x="424" y="825"/>
                      </a:lnTo>
                      <a:lnTo>
                        <a:pt x="426" y="827"/>
                      </a:lnTo>
                      <a:lnTo>
                        <a:pt x="428" y="829"/>
                      </a:lnTo>
                      <a:lnTo>
                        <a:pt x="428" y="829"/>
                      </a:lnTo>
                      <a:lnTo>
                        <a:pt x="431" y="830"/>
                      </a:lnTo>
                      <a:lnTo>
                        <a:pt x="435" y="831"/>
                      </a:lnTo>
                      <a:lnTo>
                        <a:pt x="435" y="831"/>
                      </a:lnTo>
                      <a:lnTo>
                        <a:pt x="439" y="835"/>
                      </a:lnTo>
                      <a:lnTo>
                        <a:pt x="444" y="839"/>
                      </a:lnTo>
                      <a:lnTo>
                        <a:pt x="444" y="839"/>
                      </a:lnTo>
                      <a:lnTo>
                        <a:pt x="457" y="839"/>
                      </a:lnTo>
                      <a:lnTo>
                        <a:pt x="457" y="839"/>
                      </a:lnTo>
                      <a:lnTo>
                        <a:pt x="458" y="841"/>
                      </a:lnTo>
                      <a:lnTo>
                        <a:pt x="459" y="843"/>
                      </a:lnTo>
                      <a:lnTo>
                        <a:pt x="464" y="846"/>
                      </a:lnTo>
                      <a:lnTo>
                        <a:pt x="467" y="848"/>
                      </a:lnTo>
                      <a:lnTo>
                        <a:pt x="471" y="851"/>
                      </a:lnTo>
                      <a:lnTo>
                        <a:pt x="471" y="851"/>
                      </a:lnTo>
                      <a:lnTo>
                        <a:pt x="486" y="854"/>
                      </a:lnTo>
                      <a:lnTo>
                        <a:pt x="493" y="855"/>
                      </a:lnTo>
                      <a:lnTo>
                        <a:pt x="495" y="857"/>
                      </a:lnTo>
                      <a:lnTo>
                        <a:pt x="497" y="859"/>
                      </a:lnTo>
                      <a:lnTo>
                        <a:pt x="497" y="859"/>
                      </a:lnTo>
                      <a:lnTo>
                        <a:pt x="499" y="859"/>
                      </a:lnTo>
                      <a:lnTo>
                        <a:pt x="502" y="858"/>
                      </a:lnTo>
                      <a:lnTo>
                        <a:pt x="505" y="857"/>
                      </a:lnTo>
                      <a:lnTo>
                        <a:pt x="505" y="857"/>
                      </a:lnTo>
                      <a:lnTo>
                        <a:pt x="506" y="857"/>
                      </a:lnTo>
                      <a:lnTo>
                        <a:pt x="508" y="858"/>
                      </a:lnTo>
                      <a:lnTo>
                        <a:pt x="511" y="861"/>
                      </a:lnTo>
                      <a:lnTo>
                        <a:pt x="511" y="861"/>
                      </a:lnTo>
                      <a:lnTo>
                        <a:pt x="515" y="862"/>
                      </a:lnTo>
                      <a:lnTo>
                        <a:pt x="520" y="863"/>
                      </a:lnTo>
                      <a:lnTo>
                        <a:pt x="520" y="863"/>
                      </a:lnTo>
                      <a:lnTo>
                        <a:pt x="520" y="864"/>
                      </a:lnTo>
                      <a:lnTo>
                        <a:pt x="521" y="865"/>
                      </a:lnTo>
                      <a:lnTo>
                        <a:pt x="522" y="865"/>
                      </a:lnTo>
                      <a:lnTo>
                        <a:pt x="522" y="865"/>
                      </a:lnTo>
                      <a:lnTo>
                        <a:pt x="525" y="866"/>
                      </a:lnTo>
                      <a:lnTo>
                        <a:pt x="528" y="867"/>
                      </a:lnTo>
                      <a:lnTo>
                        <a:pt x="531" y="869"/>
                      </a:lnTo>
                      <a:lnTo>
                        <a:pt x="531" y="869"/>
                      </a:lnTo>
                      <a:lnTo>
                        <a:pt x="535" y="871"/>
                      </a:lnTo>
                      <a:lnTo>
                        <a:pt x="538" y="872"/>
                      </a:lnTo>
                      <a:lnTo>
                        <a:pt x="542" y="872"/>
                      </a:lnTo>
                      <a:lnTo>
                        <a:pt x="542" y="872"/>
                      </a:lnTo>
                      <a:lnTo>
                        <a:pt x="543" y="875"/>
                      </a:lnTo>
                      <a:lnTo>
                        <a:pt x="544" y="879"/>
                      </a:lnTo>
                      <a:lnTo>
                        <a:pt x="544" y="879"/>
                      </a:lnTo>
                      <a:lnTo>
                        <a:pt x="547" y="879"/>
                      </a:lnTo>
                      <a:lnTo>
                        <a:pt x="549" y="879"/>
                      </a:lnTo>
                      <a:lnTo>
                        <a:pt x="552" y="878"/>
                      </a:lnTo>
                      <a:lnTo>
                        <a:pt x="553" y="877"/>
                      </a:lnTo>
                      <a:lnTo>
                        <a:pt x="553" y="877"/>
                      </a:lnTo>
                      <a:lnTo>
                        <a:pt x="554" y="881"/>
                      </a:lnTo>
                      <a:lnTo>
                        <a:pt x="554" y="881"/>
                      </a:lnTo>
                      <a:lnTo>
                        <a:pt x="567" y="880"/>
                      </a:lnTo>
                      <a:lnTo>
                        <a:pt x="569" y="881"/>
                      </a:lnTo>
                      <a:lnTo>
                        <a:pt x="572" y="881"/>
                      </a:lnTo>
                      <a:lnTo>
                        <a:pt x="574" y="883"/>
                      </a:lnTo>
                      <a:lnTo>
                        <a:pt x="576" y="885"/>
                      </a:lnTo>
                      <a:lnTo>
                        <a:pt x="576" y="885"/>
                      </a:lnTo>
                      <a:lnTo>
                        <a:pt x="582" y="884"/>
                      </a:lnTo>
                      <a:lnTo>
                        <a:pt x="590" y="884"/>
                      </a:lnTo>
                      <a:lnTo>
                        <a:pt x="594" y="885"/>
                      </a:lnTo>
                      <a:lnTo>
                        <a:pt x="596" y="887"/>
                      </a:lnTo>
                      <a:lnTo>
                        <a:pt x="599" y="889"/>
                      </a:lnTo>
                      <a:lnTo>
                        <a:pt x="600" y="892"/>
                      </a:lnTo>
                      <a:lnTo>
                        <a:pt x="600" y="892"/>
                      </a:lnTo>
                      <a:lnTo>
                        <a:pt x="602" y="890"/>
                      </a:lnTo>
                      <a:lnTo>
                        <a:pt x="604" y="890"/>
                      </a:lnTo>
                      <a:lnTo>
                        <a:pt x="608" y="891"/>
                      </a:lnTo>
                      <a:lnTo>
                        <a:pt x="611" y="892"/>
                      </a:lnTo>
                      <a:lnTo>
                        <a:pt x="614" y="895"/>
                      </a:lnTo>
                      <a:lnTo>
                        <a:pt x="614" y="895"/>
                      </a:lnTo>
                      <a:lnTo>
                        <a:pt x="618" y="896"/>
                      </a:lnTo>
                      <a:lnTo>
                        <a:pt x="620" y="897"/>
                      </a:lnTo>
                      <a:lnTo>
                        <a:pt x="621" y="899"/>
                      </a:lnTo>
                      <a:lnTo>
                        <a:pt x="621" y="899"/>
                      </a:lnTo>
                      <a:lnTo>
                        <a:pt x="623" y="899"/>
                      </a:lnTo>
                      <a:lnTo>
                        <a:pt x="626" y="899"/>
                      </a:lnTo>
                      <a:lnTo>
                        <a:pt x="632" y="900"/>
                      </a:lnTo>
                      <a:lnTo>
                        <a:pt x="638" y="902"/>
                      </a:lnTo>
                      <a:lnTo>
                        <a:pt x="643" y="903"/>
                      </a:lnTo>
                      <a:lnTo>
                        <a:pt x="643" y="903"/>
                      </a:lnTo>
                      <a:lnTo>
                        <a:pt x="649" y="903"/>
                      </a:lnTo>
                      <a:lnTo>
                        <a:pt x="654" y="903"/>
                      </a:lnTo>
                      <a:lnTo>
                        <a:pt x="656" y="903"/>
                      </a:lnTo>
                      <a:lnTo>
                        <a:pt x="658" y="904"/>
                      </a:lnTo>
                      <a:lnTo>
                        <a:pt x="660" y="905"/>
                      </a:lnTo>
                      <a:lnTo>
                        <a:pt x="661" y="908"/>
                      </a:lnTo>
                      <a:lnTo>
                        <a:pt x="661" y="908"/>
                      </a:lnTo>
                      <a:lnTo>
                        <a:pt x="665" y="906"/>
                      </a:lnTo>
                      <a:lnTo>
                        <a:pt x="669" y="906"/>
                      </a:lnTo>
                      <a:lnTo>
                        <a:pt x="679" y="908"/>
                      </a:lnTo>
                      <a:lnTo>
                        <a:pt x="679" y="908"/>
                      </a:lnTo>
                      <a:lnTo>
                        <a:pt x="679" y="906"/>
                      </a:lnTo>
                      <a:lnTo>
                        <a:pt x="680" y="905"/>
                      </a:lnTo>
                      <a:lnTo>
                        <a:pt x="681" y="906"/>
                      </a:lnTo>
                      <a:lnTo>
                        <a:pt x="681" y="906"/>
                      </a:lnTo>
                      <a:lnTo>
                        <a:pt x="683" y="908"/>
                      </a:lnTo>
                      <a:lnTo>
                        <a:pt x="684" y="909"/>
                      </a:lnTo>
                      <a:lnTo>
                        <a:pt x="693" y="908"/>
                      </a:lnTo>
                      <a:lnTo>
                        <a:pt x="693" y="908"/>
                      </a:lnTo>
                      <a:lnTo>
                        <a:pt x="701" y="908"/>
                      </a:lnTo>
                      <a:lnTo>
                        <a:pt x="701" y="908"/>
                      </a:lnTo>
                      <a:lnTo>
                        <a:pt x="706" y="909"/>
                      </a:lnTo>
                      <a:lnTo>
                        <a:pt x="711" y="910"/>
                      </a:lnTo>
                      <a:lnTo>
                        <a:pt x="711" y="910"/>
                      </a:lnTo>
                      <a:lnTo>
                        <a:pt x="715" y="915"/>
                      </a:lnTo>
                      <a:lnTo>
                        <a:pt x="715" y="915"/>
                      </a:lnTo>
                      <a:lnTo>
                        <a:pt x="716" y="915"/>
                      </a:lnTo>
                      <a:lnTo>
                        <a:pt x="717" y="914"/>
                      </a:lnTo>
                      <a:lnTo>
                        <a:pt x="717" y="912"/>
                      </a:lnTo>
                      <a:lnTo>
                        <a:pt x="717" y="912"/>
                      </a:lnTo>
                      <a:lnTo>
                        <a:pt x="718" y="912"/>
                      </a:lnTo>
                      <a:lnTo>
                        <a:pt x="719" y="914"/>
                      </a:lnTo>
                      <a:lnTo>
                        <a:pt x="719" y="915"/>
                      </a:lnTo>
                      <a:lnTo>
                        <a:pt x="719" y="915"/>
                      </a:lnTo>
                      <a:lnTo>
                        <a:pt x="726" y="915"/>
                      </a:lnTo>
                      <a:lnTo>
                        <a:pt x="733" y="915"/>
                      </a:lnTo>
                      <a:lnTo>
                        <a:pt x="733" y="915"/>
                      </a:lnTo>
                      <a:lnTo>
                        <a:pt x="739" y="916"/>
                      </a:lnTo>
                      <a:lnTo>
                        <a:pt x="743" y="916"/>
                      </a:lnTo>
                      <a:lnTo>
                        <a:pt x="746" y="917"/>
                      </a:lnTo>
                      <a:lnTo>
                        <a:pt x="746" y="917"/>
                      </a:lnTo>
                      <a:lnTo>
                        <a:pt x="747" y="918"/>
                      </a:lnTo>
                      <a:lnTo>
                        <a:pt x="748" y="919"/>
                      </a:lnTo>
                      <a:lnTo>
                        <a:pt x="749" y="921"/>
                      </a:lnTo>
                      <a:lnTo>
                        <a:pt x="750" y="921"/>
                      </a:lnTo>
                      <a:lnTo>
                        <a:pt x="750" y="921"/>
                      </a:lnTo>
                      <a:lnTo>
                        <a:pt x="755" y="922"/>
                      </a:lnTo>
                      <a:lnTo>
                        <a:pt x="760" y="921"/>
                      </a:lnTo>
                      <a:lnTo>
                        <a:pt x="764" y="921"/>
                      </a:lnTo>
                      <a:lnTo>
                        <a:pt x="766" y="922"/>
                      </a:lnTo>
                      <a:lnTo>
                        <a:pt x="768" y="924"/>
                      </a:lnTo>
                      <a:lnTo>
                        <a:pt x="768" y="924"/>
                      </a:lnTo>
                      <a:lnTo>
                        <a:pt x="772" y="922"/>
                      </a:lnTo>
                      <a:lnTo>
                        <a:pt x="775" y="920"/>
                      </a:lnTo>
                      <a:lnTo>
                        <a:pt x="777" y="919"/>
                      </a:lnTo>
                      <a:lnTo>
                        <a:pt x="780" y="917"/>
                      </a:lnTo>
                      <a:lnTo>
                        <a:pt x="780" y="917"/>
                      </a:lnTo>
                      <a:lnTo>
                        <a:pt x="782" y="919"/>
                      </a:lnTo>
                      <a:lnTo>
                        <a:pt x="786" y="920"/>
                      </a:lnTo>
                      <a:lnTo>
                        <a:pt x="795" y="921"/>
                      </a:lnTo>
                      <a:lnTo>
                        <a:pt x="803" y="921"/>
                      </a:lnTo>
                      <a:lnTo>
                        <a:pt x="806" y="922"/>
                      </a:lnTo>
                      <a:lnTo>
                        <a:pt x="809" y="924"/>
                      </a:lnTo>
                      <a:lnTo>
                        <a:pt x="809" y="924"/>
                      </a:lnTo>
                      <a:lnTo>
                        <a:pt x="810" y="924"/>
                      </a:lnTo>
                      <a:lnTo>
                        <a:pt x="811" y="924"/>
                      </a:lnTo>
                      <a:lnTo>
                        <a:pt x="816" y="924"/>
                      </a:lnTo>
                      <a:lnTo>
                        <a:pt x="816" y="924"/>
                      </a:lnTo>
                      <a:lnTo>
                        <a:pt x="825" y="923"/>
                      </a:lnTo>
                      <a:lnTo>
                        <a:pt x="836" y="924"/>
                      </a:lnTo>
                      <a:lnTo>
                        <a:pt x="836" y="924"/>
                      </a:lnTo>
                      <a:lnTo>
                        <a:pt x="847" y="925"/>
                      </a:lnTo>
                      <a:lnTo>
                        <a:pt x="855" y="926"/>
                      </a:lnTo>
                      <a:lnTo>
                        <a:pt x="863" y="926"/>
                      </a:lnTo>
                      <a:lnTo>
                        <a:pt x="863" y="926"/>
                      </a:lnTo>
                      <a:lnTo>
                        <a:pt x="866" y="925"/>
                      </a:lnTo>
                      <a:lnTo>
                        <a:pt x="868" y="924"/>
                      </a:lnTo>
                      <a:lnTo>
                        <a:pt x="871" y="923"/>
                      </a:lnTo>
                      <a:lnTo>
                        <a:pt x="877" y="924"/>
                      </a:lnTo>
                      <a:lnTo>
                        <a:pt x="877" y="924"/>
                      </a:lnTo>
                      <a:lnTo>
                        <a:pt x="878" y="925"/>
                      </a:lnTo>
                      <a:lnTo>
                        <a:pt x="879" y="926"/>
                      </a:lnTo>
                      <a:lnTo>
                        <a:pt x="879" y="926"/>
                      </a:lnTo>
                      <a:lnTo>
                        <a:pt x="882" y="925"/>
                      </a:lnTo>
                      <a:lnTo>
                        <a:pt x="884" y="924"/>
                      </a:lnTo>
                      <a:lnTo>
                        <a:pt x="885" y="924"/>
                      </a:lnTo>
                      <a:lnTo>
                        <a:pt x="887" y="926"/>
                      </a:lnTo>
                      <a:lnTo>
                        <a:pt x="887" y="926"/>
                      </a:lnTo>
                      <a:lnTo>
                        <a:pt x="896" y="926"/>
                      </a:lnTo>
                      <a:lnTo>
                        <a:pt x="907" y="926"/>
                      </a:lnTo>
                      <a:lnTo>
                        <a:pt x="907" y="926"/>
                      </a:lnTo>
                      <a:lnTo>
                        <a:pt x="919" y="924"/>
                      </a:lnTo>
                      <a:lnTo>
                        <a:pt x="926" y="923"/>
                      </a:lnTo>
                      <a:lnTo>
                        <a:pt x="934" y="924"/>
                      </a:lnTo>
                      <a:lnTo>
                        <a:pt x="934" y="924"/>
                      </a:lnTo>
                      <a:lnTo>
                        <a:pt x="941" y="925"/>
                      </a:lnTo>
                      <a:lnTo>
                        <a:pt x="945" y="926"/>
                      </a:lnTo>
                      <a:lnTo>
                        <a:pt x="948" y="926"/>
                      </a:lnTo>
                      <a:lnTo>
                        <a:pt x="948" y="926"/>
                      </a:lnTo>
                      <a:lnTo>
                        <a:pt x="950" y="925"/>
                      </a:lnTo>
                      <a:lnTo>
                        <a:pt x="952" y="924"/>
                      </a:lnTo>
                      <a:lnTo>
                        <a:pt x="954" y="922"/>
                      </a:lnTo>
                      <a:lnTo>
                        <a:pt x="957" y="921"/>
                      </a:lnTo>
                      <a:lnTo>
                        <a:pt x="957" y="921"/>
                      </a:lnTo>
                      <a:lnTo>
                        <a:pt x="962" y="921"/>
                      </a:lnTo>
                      <a:lnTo>
                        <a:pt x="967" y="920"/>
                      </a:lnTo>
                      <a:lnTo>
                        <a:pt x="973" y="920"/>
                      </a:lnTo>
                      <a:lnTo>
                        <a:pt x="980" y="919"/>
                      </a:lnTo>
                      <a:lnTo>
                        <a:pt x="980" y="919"/>
                      </a:lnTo>
                      <a:lnTo>
                        <a:pt x="986" y="917"/>
                      </a:lnTo>
                      <a:lnTo>
                        <a:pt x="986" y="917"/>
                      </a:lnTo>
                      <a:lnTo>
                        <a:pt x="988" y="917"/>
                      </a:lnTo>
                      <a:lnTo>
                        <a:pt x="990" y="917"/>
                      </a:lnTo>
                      <a:lnTo>
                        <a:pt x="990" y="917"/>
                      </a:lnTo>
                      <a:lnTo>
                        <a:pt x="992" y="916"/>
                      </a:lnTo>
                      <a:lnTo>
                        <a:pt x="994" y="915"/>
                      </a:lnTo>
                      <a:lnTo>
                        <a:pt x="1000" y="915"/>
                      </a:lnTo>
                      <a:lnTo>
                        <a:pt x="1000" y="915"/>
                      </a:lnTo>
                      <a:lnTo>
                        <a:pt x="1012" y="912"/>
                      </a:lnTo>
                      <a:lnTo>
                        <a:pt x="1026" y="910"/>
                      </a:lnTo>
                      <a:lnTo>
                        <a:pt x="1026" y="910"/>
                      </a:lnTo>
                      <a:lnTo>
                        <a:pt x="1037" y="908"/>
                      </a:lnTo>
                      <a:lnTo>
                        <a:pt x="1037" y="908"/>
                      </a:lnTo>
                      <a:lnTo>
                        <a:pt x="1046" y="904"/>
                      </a:lnTo>
                      <a:lnTo>
                        <a:pt x="1049" y="902"/>
                      </a:lnTo>
                      <a:lnTo>
                        <a:pt x="1053" y="901"/>
                      </a:lnTo>
                      <a:lnTo>
                        <a:pt x="1053" y="901"/>
                      </a:lnTo>
                      <a:lnTo>
                        <a:pt x="1058" y="901"/>
                      </a:lnTo>
                      <a:lnTo>
                        <a:pt x="1064" y="900"/>
                      </a:lnTo>
                      <a:lnTo>
                        <a:pt x="1069" y="900"/>
                      </a:lnTo>
                      <a:lnTo>
                        <a:pt x="1073" y="899"/>
                      </a:lnTo>
                      <a:lnTo>
                        <a:pt x="1073" y="899"/>
                      </a:lnTo>
                      <a:lnTo>
                        <a:pt x="1075" y="899"/>
                      </a:lnTo>
                      <a:lnTo>
                        <a:pt x="1077" y="899"/>
                      </a:lnTo>
                      <a:lnTo>
                        <a:pt x="1077" y="899"/>
                      </a:lnTo>
                      <a:lnTo>
                        <a:pt x="1079" y="898"/>
                      </a:lnTo>
                      <a:lnTo>
                        <a:pt x="1082" y="898"/>
                      </a:lnTo>
                      <a:lnTo>
                        <a:pt x="1085" y="898"/>
                      </a:lnTo>
                      <a:lnTo>
                        <a:pt x="1089" y="897"/>
                      </a:lnTo>
                      <a:lnTo>
                        <a:pt x="1089" y="897"/>
                      </a:lnTo>
                      <a:lnTo>
                        <a:pt x="1096" y="892"/>
                      </a:lnTo>
                      <a:lnTo>
                        <a:pt x="1103" y="887"/>
                      </a:lnTo>
                      <a:lnTo>
                        <a:pt x="1103" y="887"/>
                      </a:lnTo>
                      <a:lnTo>
                        <a:pt x="1111" y="887"/>
                      </a:lnTo>
                      <a:lnTo>
                        <a:pt x="1117" y="885"/>
                      </a:lnTo>
                      <a:lnTo>
                        <a:pt x="1125" y="883"/>
                      </a:lnTo>
                      <a:lnTo>
                        <a:pt x="1132" y="881"/>
                      </a:lnTo>
                      <a:lnTo>
                        <a:pt x="1132" y="881"/>
                      </a:lnTo>
                      <a:lnTo>
                        <a:pt x="1133" y="881"/>
                      </a:lnTo>
                      <a:lnTo>
                        <a:pt x="1133" y="879"/>
                      </a:lnTo>
                      <a:lnTo>
                        <a:pt x="1133" y="878"/>
                      </a:lnTo>
                      <a:lnTo>
                        <a:pt x="1134" y="877"/>
                      </a:lnTo>
                      <a:lnTo>
                        <a:pt x="1134" y="877"/>
                      </a:lnTo>
                      <a:lnTo>
                        <a:pt x="1136" y="876"/>
                      </a:lnTo>
                      <a:lnTo>
                        <a:pt x="1139" y="876"/>
                      </a:lnTo>
                      <a:lnTo>
                        <a:pt x="1143" y="875"/>
                      </a:lnTo>
                      <a:lnTo>
                        <a:pt x="1143" y="874"/>
                      </a:lnTo>
                      <a:lnTo>
                        <a:pt x="1143" y="872"/>
                      </a:lnTo>
                      <a:lnTo>
                        <a:pt x="1143" y="872"/>
                      </a:lnTo>
                      <a:lnTo>
                        <a:pt x="1148" y="872"/>
                      </a:lnTo>
                      <a:lnTo>
                        <a:pt x="1152" y="870"/>
                      </a:lnTo>
                      <a:lnTo>
                        <a:pt x="1155" y="869"/>
                      </a:lnTo>
                      <a:lnTo>
                        <a:pt x="1160" y="869"/>
                      </a:lnTo>
                      <a:lnTo>
                        <a:pt x="1160" y="869"/>
                      </a:lnTo>
                      <a:lnTo>
                        <a:pt x="1165" y="867"/>
                      </a:lnTo>
                      <a:lnTo>
                        <a:pt x="1169" y="865"/>
                      </a:lnTo>
                      <a:lnTo>
                        <a:pt x="1172" y="863"/>
                      </a:lnTo>
                      <a:lnTo>
                        <a:pt x="1174" y="861"/>
                      </a:lnTo>
                      <a:lnTo>
                        <a:pt x="1174" y="859"/>
                      </a:lnTo>
                      <a:lnTo>
                        <a:pt x="1174" y="859"/>
                      </a:lnTo>
                      <a:lnTo>
                        <a:pt x="1177" y="859"/>
                      </a:lnTo>
                      <a:lnTo>
                        <a:pt x="1180" y="858"/>
                      </a:lnTo>
                      <a:lnTo>
                        <a:pt x="1182" y="857"/>
                      </a:lnTo>
                      <a:lnTo>
                        <a:pt x="1184" y="854"/>
                      </a:lnTo>
                      <a:lnTo>
                        <a:pt x="1184" y="854"/>
                      </a:lnTo>
                      <a:lnTo>
                        <a:pt x="1188" y="855"/>
                      </a:lnTo>
                      <a:lnTo>
                        <a:pt x="1191" y="854"/>
                      </a:lnTo>
                      <a:lnTo>
                        <a:pt x="1193" y="853"/>
                      </a:lnTo>
                      <a:lnTo>
                        <a:pt x="1196" y="851"/>
                      </a:lnTo>
                      <a:lnTo>
                        <a:pt x="1196" y="851"/>
                      </a:lnTo>
                      <a:lnTo>
                        <a:pt x="1199" y="851"/>
                      </a:lnTo>
                      <a:lnTo>
                        <a:pt x="1200" y="849"/>
                      </a:lnTo>
                      <a:lnTo>
                        <a:pt x="1204" y="845"/>
                      </a:lnTo>
                      <a:lnTo>
                        <a:pt x="1204" y="845"/>
                      </a:lnTo>
                      <a:lnTo>
                        <a:pt x="1208" y="843"/>
                      </a:lnTo>
                      <a:lnTo>
                        <a:pt x="1209" y="842"/>
                      </a:lnTo>
                      <a:lnTo>
                        <a:pt x="1210" y="841"/>
                      </a:lnTo>
                      <a:lnTo>
                        <a:pt x="1210" y="841"/>
                      </a:lnTo>
                      <a:lnTo>
                        <a:pt x="1215" y="841"/>
                      </a:lnTo>
                      <a:lnTo>
                        <a:pt x="1218" y="840"/>
                      </a:lnTo>
                      <a:lnTo>
                        <a:pt x="1226" y="839"/>
                      </a:lnTo>
                      <a:lnTo>
                        <a:pt x="1226" y="839"/>
                      </a:lnTo>
                      <a:lnTo>
                        <a:pt x="1228" y="838"/>
                      </a:lnTo>
                      <a:lnTo>
                        <a:pt x="1229" y="837"/>
                      </a:lnTo>
                      <a:lnTo>
                        <a:pt x="1230" y="834"/>
                      </a:lnTo>
                      <a:lnTo>
                        <a:pt x="1230" y="834"/>
                      </a:lnTo>
                      <a:lnTo>
                        <a:pt x="1234" y="833"/>
                      </a:lnTo>
                      <a:lnTo>
                        <a:pt x="1237" y="831"/>
                      </a:lnTo>
                      <a:lnTo>
                        <a:pt x="1237" y="831"/>
                      </a:lnTo>
                      <a:lnTo>
                        <a:pt x="1249" y="822"/>
                      </a:lnTo>
                      <a:lnTo>
                        <a:pt x="1255" y="818"/>
                      </a:lnTo>
                      <a:lnTo>
                        <a:pt x="1261" y="814"/>
                      </a:lnTo>
                      <a:lnTo>
                        <a:pt x="1261" y="814"/>
                      </a:lnTo>
                      <a:lnTo>
                        <a:pt x="1263" y="813"/>
                      </a:lnTo>
                      <a:lnTo>
                        <a:pt x="1264" y="810"/>
                      </a:lnTo>
                      <a:lnTo>
                        <a:pt x="1264" y="808"/>
                      </a:lnTo>
                      <a:lnTo>
                        <a:pt x="1267" y="807"/>
                      </a:lnTo>
                      <a:lnTo>
                        <a:pt x="1267" y="807"/>
                      </a:lnTo>
                      <a:lnTo>
                        <a:pt x="1269" y="807"/>
                      </a:lnTo>
                      <a:lnTo>
                        <a:pt x="1271" y="807"/>
                      </a:lnTo>
                      <a:lnTo>
                        <a:pt x="1271" y="807"/>
                      </a:lnTo>
                      <a:lnTo>
                        <a:pt x="1273" y="804"/>
                      </a:lnTo>
                      <a:lnTo>
                        <a:pt x="1275" y="802"/>
                      </a:lnTo>
                      <a:lnTo>
                        <a:pt x="1275" y="802"/>
                      </a:lnTo>
                      <a:lnTo>
                        <a:pt x="1279" y="801"/>
                      </a:lnTo>
                      <a:lnTo>
                        <a:pt x="1281" y="800"/>
                      </a:lnTo>
                      <a:lnTo>
                        <a:pt x="1281" y="798"/>
                      </a:lnTo>
                      <a:lnTo>
                        <a:pt x="1281" y="798"/>
                      </a:lnTo>
                      <a:lnTo>
                        <a:pt x="1282" y="797"/>
                      </a:lnTo>
                      <a:lnTo>
                        <a:pt x="1283" y="796"/>
                      </a:lnTo>
                      <a:lnTo>
                        <a:pt x="1287" y="796"/>
                      </a:lnTo>
                      <a:lnTo>
                        <a:pt x="1287" y="796"/>
                      </a:lnTo>
                      <a:lnTo>
                        <a:pt x="1290" y="794"/>
                      </a:lnTo>
                      <a:lnTo>
                        <a:pt x="1293" y="792"/>
                      </a:lnTo>
                      <a:lnTo>
                        <a:pt x="1293" y="792"/>
                      </a:lnTo>
                      <a:lnTo>
                        <a:pt x="1302" y="787"/>
                      </a:lnTo>
                      <a:lnTo>
                        <a:pt x="1302" y="787"/>
                      </a:lnTo>
                      <a:lnTo>
                        <a:pt x="1304" y="784"/>
                      </a:lnTo>
                      <a:lnTo>
                        <a:pt x="1307" y="781"/>
                      </a:lnTo>
                      <a:lnTo>
                        <a:pt x="1310" y="780"/>
                      </a:lnTo>
                      <a:lnTo>
                        <a:pt x="1311" y="779"/>
                      </a:lnTo>
                      <a:lnTo>
                        <a:pt x="1313" y="780"/>
                      </a:lnTo>
                      <a:lnTo>
                        <a:pt x="1313" y="780"/>
                      </a:lnTo>
                      <a:lnTo>
                        <a:pt x="1315" y="778"/>
                      </a:lnTo>
                      <a:lnTo>
                        <a:pt x="1315" y="775"/>
                      </a:lnTo>
                      <a:lnTo>
                        <a:pt x="1316" y="772"/>
                      </a:lnTo>
                      <a:lnTo>
                        <a:pt x="1318" y="768"/>
                      </a:lnTo>
                      <a:lnTo>
                        <a:pt x="1318" y="768"/>
                      </a:lnTo>
                      <a:lnTo>
                        <a:pt x="1324" y="766"/>
                      </a:lnTo>
                      <a:lnTo>
                        <a:pt x="1330" y="763"/>
                      </a:lnTo>
                      <a:lnTo>
                        <a:pt x="1334" y="758"/>
                      </a:lnTo>
                      <a:lnTo>
                        <a:pt x="1338" y="754"/>
                      </a:lnTo>
                      <a:lnTo>
                        <a:pt x="1338" y="754"/>
                      </a:lnTo>
                      <a:lnTo>
                        <a:pt x="1341" y="754"/>
                      </a:lnTo>
                      <a:lnTo>
                        <a:pt x="1343" y="753"/>
                      </a:lnTo>
                      <a:lnTo>
                        <a:pt x="1346" y="748"/>
                      </a:lnTo>
                      <a:lnTo>
                        <a:pt x="1346" y="748"/>
                      </a:lnTo>
                      <a:lnTo>
                        <a:pt x="1349" y="747"/>
                      </a:lnTo>
                      <a:lnTo>
                        <a:pt x="1352" y="746"/>
                      </a:lnTo>
                      <a:lnTo>
                        <a:pt x="1352" y="746"/>
                      </a:lnTo>
                      <a:lnTo>
                        <a:pt x="1357" y="740"/>
                      </a:lnTo>
                      <a:lnTo>
                        <a:pt x="1360" y="737"/>
                      </a:lnTo>
                      <a:lnTo>
                        <a:pt x="1364" y="735"/>
                      </a:lnTo>
                      <a:lnTo>
                        <a:pt x="1364" y="735"/>
                      </a:lnTo>
                      <a:lnTo>
                        <a:pt x="1366" y="734"/>
                      </a:lnTo>
                      <a:lnTo>
                        <a:pt x="1369" y="731"/>
                      </a:lnTo>
                      <a:lnTo>
                        <a:pt x="1372" y="726"/>
                      </a:lnTo>
                      <a:lnTo>
                        <a:pt x="1372" y="726"/>
                      </a:lnTo>
                      <a:lnTo>
                        <a:pt x="1376" y="723"/>
                      </a:lnTo>
                      <a:lnTo>
                        <a:pt x="1377" y="722"/>
                      </a:lnTo>
                      <a:lnTo>
                        <a:pt x="1378" y="720"/>
                      </a:lnTo>
                      <a:lnTo>
                        <a:pt x="1378" y="720"/>
                      </a:lnTo>
                      <a:lnTo>
                        <a:pt x="1382" y="720"/>
                      </a:lnTo>
                      <a:lnTo>
                        <a:pt x="1385" y="718"/>
                      </a:lnTo>
                      <a:lnTo>
                        <a:pt x="1386" y="717"/>
                      </a:lnTo>
                      <a:lnTo>
                        <a:pt x="1390" y="715"/>
                      </a:lnTo>
                      <a:lnTo>
                        <a:pt x="1390" y="715"/>
                      </a:lnTo>
                      <a:lnTo>
                        <a:pt x="1391" y="715"/>
                      </a:lnTo>
                      <a:lnTo>
                        <a:pt x="1392" y="715"/>
                      </a:lnTo>
                      <a:lnTo>
                        <a:pt x="1393" y="713"/>
                      </a:lnTo>
                      <a:lnTo>
                        <a:pt x="1394" y="709"/>
                      </a:lnTo>
                      <a:lnTo>
                        <a:pt x="1395" y="708"/>
                      </a:lnTo>
                      <a:lnTo>
                        <a:pt x="1396" y="708"/>
                      </a:lnTo>
                      <a:lnTo>
                        <a:pt x="1396" y="708"/>
                      </a:lnTo>
                      <a:lnTo>
                        <a:pt x="1398" y="707"/>
                      </a:lnTo>
                      <a:lnTo>
                        <a:pt x="1400" y="705"/>
                      </a:lnTo>
                      <a:lnTo>
                        <a:pt x="1402" y="703"/>
                      </a:lnTo>
                      <a:lnTo>
                        <a:pt x="1403" y="699"/>
                      </a:lnTo>
                      <a:lnTo>
                        <a:pt x="1403" y="699"/>
                      </a:lnTo>
                      <a:lnTo>
                        <a:pt x="1407" y="698"/>
                      </a:lnTo>
                      <a:lnTo>
                        <a:pt x="1412" y="696"/>
                      </a:lnTo>
                      <a:lnTo>
                        <a:pt x="1419" y="691"/>
                      </a:lnTo>
                      <a:lnTo>
                        <a:pt x="1419" y="691"/>
                      </a:lnTo>
                      <a:lnTo>
                        <a:pt x="1425" y="685"/>
                      </a:lnTo>
                      <a:lnTo>
                        <a:pt x="1428" y="681"/>
                      </a:lnTo>
                      <a:lnTo>
                        <a:pt x="1430" y="677"/>
                      </a:lnTo>
                      <a:lnTo>
                        <a:pt x="1430" y="677"/>
                      </a:lnTo>
                      <a:lnTo>
                        <a:pt x="1434" y="676"/>
                      </a:lnTo>
                      <a:lnTo>
                        <a:pt x="1438" y="675"/>
                      </a:lnTo>
                      <a:lnTo>
                        <a:pt x="1440" y="673"/>
                      </a:lnTo>
                      <a:lnTo>
                        <a:pt x="1443" y="670"/>
                      </a:lnTo>
                      <a:lnTo>
                        <a:pt x="1446" y="663"/>
                      </a:lnTo>
                      <a:lnTo>
                        <a:pt x="1449" y="657"/>
                      </a:lnTo>
                      <a:lnTo>
                        <a:pt x="1449" y="657"/>
                      </a:lnTo>
                      <a:lnTo>
                        <a:pt x="1454" y="655"/>
                      </a:lnTo>
                      <a:lnTo>
                        <a:pt x="1459" y="655"/>
                      </a:lnTo>
                      <a:lnTo>
                        <a:pt x="1459" y="655"/>
                      </a:lnTo>
                      <a:lnTo>
                        <a:pt x="1458" y="652"/>
                      </a:lnTo>
                      <a:lnTo>
                        <a:pt x="1459" y="650"/>
                      </a:lnTo>
                      <a:lnTo>
                        <a:pt x="1461" y="646"/>
                      </a:lnTo>
                      <a:lnTo>
                        <a:pt x="1464" y="644"/>
                      </a:lnTo>
                      <a:lnTo>
                        <a:pt x="1467" y="641"/>
                      </a:lnTo>
                      <a:lnTo>
                        <a:pt x="1467" y="641"/>
                      </a:lnTo>
                      <a:lnTo>
                        <a:pt x="1469" y="638"/>
                      </a:lnTo>
                      <a:lnTo>
                        <a:pt x="1471" y="636"/>
                      </a:lnTo>
                      <a:lnTo>
                        <a:pt x="1472" y="634"/>
                      </a:lnTo>
                      <a:lnTo>
                        <a:pt x="1473" y="634"/>
                      </a:lnTo>
                      <a:lnTo>
                        <a:pt x="1475" y="635"/>
                      </a:lnTo>
                      <a:lnTo>
                        <a:pt x="1475" y="635"/>
                      </a:lnTo>
                      <a:lnTo>
                        <a:pt x="1474" y="631"/>
                      </a:lnTo>
                      <a:lnTo>
                        <a:pt x="1476" y="627"/>
                      </a:lnTo>
                      <a:lnTo>
                        <a:pt x="1481" y="623"/>
                      </a:lnTo>
                      <a:lnTo>
                        <a:pt x="1481" y="623"/>
                      </a:lnTo>
                      <a:lnTo>
                        <a:pt x="1487" y="616"/>
                      </a:lnTo>
                      <a:lnTo>
                        <a:pt x="1490" y="613"/>
                      </a:lnTo>
                      <a:lnTo>
                        <a:pt x="1495" y="610"/>
                      </a:lnTo>
                      <a:lnTo>
                        <a:pt x="1495" y="610"/>
                      </a:lnTo>
                      <a:lnTo>
                        <a:pt x="1495" y="606"/>
                      </a:lnTo>
                      <a:lnTo>
                        <a:pt x="1495" y="605"/>
                      </a:lnTo>
                      <a:lnTo>
                        <a:pt x="1497" y="603"/>
                      </a:lnTo>
                      <a:lnTo>
                        <a:pt x="1499" y="601"/>
                      </a:lnTo>
                      <a:lnTo>
                        <a:pt x="1500" y="599"/>
                      </a:lnTo>
                      <a:lnTo>
                        <a:pt x="1499" y="596"/>
                      </a:lnTo>
                      <a:lnTo>
                        <a:pt x="1499" y="596"/>
                      </a:lnTo>
                      <a:lnTo>
                        <a:pt x="1504" y="594"/>
                      </a:lnTo>
                      <a:lnTo>
                        <a:pt x="1508" y="592"/>
                      </a:lnTo>
                      <a:lnTo>
                        <a:pt x="1508" y="592"/>
                      </a:lnTo>
                      <a:lnTo>
                        <a:pt x="1508" y="589"/>
                      </a:lnTo>
                      <a:lnTo>
                        <a:pt x="1509" y="585"/>
                      </a:lnTo>
                      <a:lnTo>
                        <a:pt x="1510" y="583"/>
                      </a:lnTo>
                      <a:lnTo>
                        <a:pt x="1510" y="580"/>
                      </a:lnTo>
                      <a:lnTo>
                        <a:pt x="1510" y="580"/>
                      </a:lnTo>
                      <a:lnTo>
                        <a:pt x="1513" y="579"/>
                      </a:lnTo>
                      <a:lnTo>
                        <a:pt x="1515" y="578"/>
                      </a:lnTo>
                      <a:lnTo>
                        <a:pt x="1516" y="576"/>
                      </a:lnTo>
                      <a:lnTo>
                        <a:pt x="1519" y="576"/>
                      </a:lnTo>
                      <a:lnTo>
                        <a:pt x="1519" y="576"/>
                      </a:lnTo>
                      <a:lnTo>
                        <a:pt x="1520" y="571"/>
                      </a:lnTo>
                      <a:lnTo>
                        <a:pt x="1522" y="567"/>
                      </a:lnTo>
                      <a:lnTo>
                        <a:pt x="1525" y="564"/>
                      </a:lnTo>
                      <a:lnTo>
                        <a:pt x="1528" y="562"/>
                      </a:lnTo>
                      <a:lnTo>
                        <a:pt x="1528" y="562"/>
                      </a:lnTo>
                      <a:lnTo>
                        <a:pt x="1527" y="557"/>
                      </a:lnTo>
                      <a:lnTo>
                        <a:pt x="1528" y="552"/>
                      </a:lnTo>
                      <a:lnTo>
                        <a:pt x="1528" y="552"/>
                      </a:lnTo>
                      <a:lnTo>
                        <a:pt x="1529" y="551"/>
                      </a:lnTo>
                      <a:lnTo>
                        <a:pt x="1530" y="550"/>
                      </a:lnTo>
                      <a:lnTo>
                        <a:pt x="1530" y="546"/>
                      </a:lnTo>
                      <a:lnTo>
                        <a:pt x="1530" y="546"/>
                      </a:lnTo>
                      <a:lnTo>
                        <a:pt x="1534" y="545"/>
                      </a:lnTo>
                      <a:lnTo>
                        <a:pt x="1535" y="543"/>
                      </a:lnTo>
                      <a:lnTo>
                        <a:pt x="1537" y="541"/>
                      </a:lnTo>
                      <a:lnTo>
                        <a:pt x="1540" y="540"/>
                      </a:lnTo>
                      <a:lnTo>
                        <a:pt x="1540" y="540"/>
                      </a:lnTo>
                      <a:lnTo>
                        <a:pt x="1540" y="536"/>
                      </a:lnTo>
                      <a:lnTo>
                        <a:pt x="1542" y="534"/>
                      </a:lnTo>
                      <a:lnTo>
                        <a:pt x="1546" y="529"/>
                      </a:lnTo>
                      <a:lnTo>
                        <a:pt x="1546" y="529"/>
                      </a:lnTo>
                      <a:lnTo>
                        <a:pt x="1548" y="523"/>
                      </a:lnTo>
                      <a:lnTo>
                        <a:pt x="1549" y="520"/>
                      </a:lnTo>
                      <a:lnTo>
                        <a:pt x="1551" y="520"/>
                      </a:lnTo>
                      <a:lnTo>
                        <a:pt x="1552" y="520"/>
                      </a:lnTo>
                      <a:lnTo>
                        <a:pt x="1552" y="520"/>
                      </a:lnTo>
                      <a:lnTo>
                        <a:pt x="1554" y="517"/>
                      </a:lnTo>
                      <a:lnTo>
                        <a:pt x="1555" y="515"/>
                      </a:lnTo>
                      <a:lnTo>
                        <a:pt x="1556" y="513"/>
                      </a:lnTo>
                      <a:lnTo>
                        <a:pt x="1556" y="509"/>
                      </a:lnTo>
                      <a:lnTo>
                        <a:pt x="1556" y="509"/>
                      </a:lnTo>
                      <a:lnTo>
                        <a:pt x="1561" y="505"/>
                      </a:lnTo>
                      <a:lnTo>
                        <a:pt x="1563" y="502"/>
                      </a:lnTo>
                      <a:lnTo>
                        <a:pt x="1564" y="500"/>
                      </a:lnTo>
                      <a:lnTo>
                        <a:pt x="1564" y="500"/>
                      </a:lnTo>
                      <a:lnTo>
                        <a:pt x="1564" y="497"/>
                      </a:lnTo>
                      <a:lnTo>
                        <a:pt x="1565" y="496"/>
                      </a:lnTo>
                      <a:lnTo>
                        <a:pt x="1566" y="496"/>
                      </a:lnTo>
                      <a:lnTo>
                        <a:pt x="1568" y="495"/>
                      </a:lnTo>
                      <a:lnTo>
                        <a:pt x="1568" y="495"/>
                      </a:lnTo>
                      <a:lnTo>
                        <a:pt x="1568" y="489"/>
                      </a:lnTo>
                      <a:lnTo>
                        <a:pt x="1569" y="484"/>
                      </a:lnTo>
                      <a:lnTo>
                        <a:pt x="1571" y="479"/>
                      </a:lnTo>
                      <a:lnTo>
                        <a:pt x="1571" y="473"/>
                      </a:lnTo>
                      <a:lnTo>
                        <a:pt x="1571" y="473"/>
                      </a:lnTo>
                      <a:lnTo>
                        <a:pt x="1574" y="471"/>
                      </a:lnTo>
                      <a:lnTo>
                        <a:pt x="1578" y="471"/>
                      </a:lnTo>
                      <a:lnTo>
                        <a:pt x="1578" y="471"/>
                      </a:lnTo>
                      <a:lnTo>
                        <a:pt x="1579" y="462"/>
                      </a:lnTo>
                      <a:lnTo>
                        <a:pt x="1581" y="456"/>
                      </a:lnTo>
                      <a:lnTo>
                        <a:pt x="1584" y="450"/>
                      </a:lnTo>
                      <a:lnTo>
                        <a:pt x="1587" y="444"/>
                      </a:lnTo>
                      <a:lnTo>
                        <a:pt x="1593" y="433"/>
                      </a:lnTo>
                      <a:lnTo>
                        <a:pt x="1597" y="427"/>
                      </a:lnTo>
                      <a:lnTo>
                        <a:pt x="1598" y="419"/>
                      </a:lnTo>
                      <a:lnTo>
                        <a:pt x="1598" y="419"/>
                      </a:lnTo>
                      <a:lnTo>
                        <a:pt x="1600" y="418"/>
                      </a:lnTo>
                      <a:lnTo>
                        <a:pt x="1602" y="417"/>
                      </a:lnTo>
                      <a:lnTo>
                        <a:pt x="1604" y="414"/>
                      </a:lnTo>
                      <a:lnTo>
                        <a:pt x="1606" y="410"/>
                      </a:lnTo>
                      <a:lnTo>
                        <a:pt x="1607" y="409"/>
                      </a:lnTo>
                      <a:lnTo>
                        <a:pt x="1609" y="408"/>
                      </a:lnTo>
                      <a:lnTo>
                        <a:pt x="1609" y="408"/>
                      </a:lnTo>
                      <a:lnTo>
                        <a:pt x="1609" y="394"/>
                      </a:lnTo>
                      <a:lnTo>
                        <a:pt x="1609" y="394"/>
                      </a:lnTo>
                      <a:lnTo>
                        <a:pt x="1612" y="392"/>
                      </a:lnTo>
                      <a:lnTo>
                        <a:pt x="1616" y="389"/>
                      </a:lnTo>
                      <a:lnTo>
                        <a:pt x="1619" y="386"/>
                      </a:lnTo>
                      <a:lnTo>
                        <a:pt x="1623" y="383"/>
                      </a:lnTo>
                      <a:lnTo>
                        <a:pt x="1623" y="383"/>
                      </a:lnTo>
                      <a:lnTo>
                        <a:pt x="1622" y="379"/>
                      </a:lnTo>
                      <a:lnTo>
                        <a:pt x="1622" y="376"/>
                      </a:lnTo>
                      <a:lnTo>
                        <a:pt x="1625" y="370"/>
                      </a:lnTo>
                      <a:lnTo>
                        <a:pt x="1626" y="367"/>
                      </a:lnTo>
                      <a:lnTo>
                        <a:pt x="1627" y="363"/>
                      </a:lnTo>
                      <a:lnTo>
                        <a:pt x="1626" y="361"/>
                      </a:lnTo>
                      <a:lnTo>
                        <a:pt x="1625" y="358"/>
                      </a:lnTo>
                      <a:lnTo>
                        <a:pt x="1625" y="358"/>
                      </a:lnTo>
                      <a:lnTo>
                        <a:pt x="1628" y="352"/>
                      </a:lnTo>
                      <a:lnTo>
                        <a:pt x="1630" y="349"/>
                      </a:lnTo>
                      <a:lnTo>
                        <a:pt x="1633" y="348"/>
                      </a:lnTo>
                      <a:lnTo>
                        <a:pt x="1633" y="348"/>
                      </a:lnTo>
                      <a:lnTo>
                        <a:pt x="1633" y="341"/>
                      </a:lnTo>
                      <a:lnTo>
                        <a:pt x="1636" y="336"/>
                      </a:lnTo>
                      <a:lnTo>
                        <a:pt x="1636" y="336"/>
                      </a:lnTo>
                      <a:lnTo>
                        <a:pt x="1637" y="334"/>
                      </a:lnTo>
                      <a:lnTo>
                        <a:pt x="1637" y="332"/>
                      </a:lnTo>
                      <a:lnTo>
                        <a:pt x="1637" y="329"/>
                      </a:lnTo>
                      <a:lnTo>
                        <a:pt x="1638" y="325"/>
                      </a:lnTo>
                      <a:lnTo>
                        <a:pt x="1638" y="325"/>
                      </a:lnTo>
                      <a:lnTo>
                        <a:pt x="1640" y="323"/>
                      </a:lnTo>
                      <a:lnTo>
                        <a:pt x="1642" y="322"/>
                      </a:lnTo>
                      <a:lnTo>
                        <a:pt x="1642" y="320"/>
                      </a:lnTo>
                      <a:lnTo>
                        <a:pt x="1641" y="316"/>
                      </a:lnTo>
                      <a:lnTo>
                        <a:pt x="1641" y="316"/>
                      </a:lnTo>
                      <a:lnTo>
                        <a:pt x="1642" y="315"/>
                      </a:lnTo>
                      <a:lnTo>
                        <a:pt x="1642" y="314"/>
                      </a:lnTo>
                      <a:lnTo>
                        <a:pt x="1642" y="313"/>
                      </a:lnTo>
                      <a:lnTo>
                        <a:pt x="1643" y="312"/>
                      </a:lnTo>
                      <a:lnTo>
                        <a:pt x="1643" y="312"/>
                      </a:lnTo>
                      <a:lnTo>
                        <a:pt x="1645" y="312"/>
                      </a:lnTo>
                      <a:lnTo>
                        <a:pt x="1647" y="312"/>
                      </a:lnTo>
                      <a:lnTo>
                        <a:pt x="1647" y="312"/>
                      </a:lnTo>
                      <a:lnTo>
                        <a:pt x="1647" y="311"/>
                      </a:lnTo>
                      <a:lnTo>
                        <a:pt x="1646" y="310"/>
                      </a:lnTo>
                      <a:lnTo>
                        <a:pt x="1645" y="308"/>
                      </a:lnTo>
                      <a:lnTo>
                        <a:pt x="1645" y="307"/>
                      </a:lnTo>
                      <a:lnTo>
                        <a:pt x="1645" y="307"/>
                      </a:lnTo>
                      <a:lnTo>
                        <a:pt x="1645" y="306"/>
                      </a:lnTo>
                      <a:lnTo>
                        <a:pt x="1646" y="306"/>
                      </a:lnTo>
                      <a:lnTo>
                        <a:pt x="1647" y="305"/>
                      </a:lnTo>
                      <a:lnTo>
                        <a:pt x="1647" y="305"/>
                      </a:lnTo>
                      <a:lnTo>
                        <a:pt x="1647" y="300"/>
                      </a:lnTo>
                      <a:lnTo>
                        <a:pt x="1647" y="296"/>
                      </a:lnTo>
                      <a:lnTo>
                        <a:pt x="1647" y="296"/>
                      </a:lnTo>
                      <a:lnTo>
                        <a:pt x="1649" y="287"/>
                      </a:lnTo>
                      <a:lnTo>
                        <a:pt x="1649" y="282"/>
                      </a:lnTo>
                      <a:lnTo>
                        <a:pt x="1648" y="280"/>
                      </a:lnTo>
                      <a:lnTo>
                        <a:pt x="1647" y="278"/>
                      </a:lnTo>
                      <a:lnTo>
                        <a:pt x="1647" y="278"/>
                      </a:lnTo>
                      <a:lnTo>
                        <a:pt x="1648" y="273"/>
                      </a:lnTo>
                      <a:lnTo>
                        <a:pt x="1650" y="269"/>
                      </a:lnTo>
                      <a:lnTo>
                        <a:pt x="1653" y="266"/>
                      </a:lnTo>
                      <a:lnTo>
                        <a:pt x="1657" y="262"/>
                      </a:lnTo>
                      <a:lnTo>
                        <a:pt x="1657" y="262"/>
                      </a:lnTo>
                      <a:lnTo>
                        <a:pt x="1657" y="249"/>
                      </a:lnTo>
                      <a:lnTo>
                        <a:pt x="1657" y="249"/>
                      </a:lnTo>
                      <a:lnTo>
                        <a:pt x="1661" y="246"/>
                      </a:lnTo>
                      <a:lnTo>
                        <a:pt x="1665" y="241"/>
                      </a:lnTo>
                      <a:lnTo>
                        <a:pt x="1665" y="241"/>
                      </a:lnTo>
                      <a:lnTo>
                        <a:pt x="1666" y="238"/>
                      </a:lnTo>
                      <a:lnTo>
                        <a:pt x="1665" y="236"/>
                      </a:lnTo>
                      <a:lnTo>
                        <a:pt x="1664" y="234"/>
                      </a:lnTo>
                      <a:lnTo>
                        <a:pt x="1663" y="233"/>
                      </a:lnTo>
                      <a:lnTo>
                        <a:pt x="1660" y="231"/>
                      </a:lnTo>
                      <a:lnTo>
                        <a:pt x="1659" y="229"/>
                      </a:lnTo>
                      <a:lnTo>
                        <a:pt x="1659" y="226"/>
                      </a:lnTo>
                      <a:lnTo>
                        <a:pt x="1659" y="226"/>
                      </a:lnTo>
                      <a:lnTo>
                        <a:pt x="1662" y="225"/>
                      </a:lnTo>
                      <a:lnTo>
                        <a:pt x="1665" y="221"/>
                      </a:lnTo>
                      <a:lnTo>
                        <a:pt x="1669" y="215"/>
                      </a:lnTo>
                      <a:lnTo>
                        <a:pt x="1669" y="215"/>
                      </a:lnTo>
                      <a:lnTo>
                        <a:pt x="1669" y="212"/>
                      </a:lnTo>
                      <a:lnTo>
                        <a:pt x="1668" y="211"/>
                      </a:lnTo>
                      <a:lnTo>
                        <a:pt x="1667" y="209"/>
                      </a:lnTo>
                      <a:lnTo>
                        <a:pt x="1667" y="206"/>
                      </a:lnTo>
                      <a:lnTo>
                        <a:pt x="1667" y="206"/>
                      </a:lnTo>
                      <a:lnTo>
                        <a:pt x="1668" y="204"/>
                      </a:lnTo>
                      <a:lnTo>
                        <a:pt x="1668" y="201"/>
                      </a:lnTo>
                      <a:lnTo>
                        <a:pt x="1668" y="198"/>
                      </a:lnTo>
                      <a:lnTo>
                        <a:pt x="1669" y="197"/>
                      </a:lnTo>
                      <a:lnTo>
                        <a:pt x="1669" y="197"/>
                      </a:lnTo>
                      <a:lnTo>
                        <a:pt x="1671" y="195"/>
                      </a:lnTo>
                      <a:lnTo>
                        <a:pt x="1671" y="194"/>
                      </a:lnTo>
                      <a:lnTo>
                        <a:pt x="1670" y="192"/>
                      </a:lnTo>
                      <a:lnTo>
                        <a:pt x="1669" y="190"/>
                      </a:lnTo>
                      <a:lnTo>
                        <a:pt x="1669" y="190"/>
                      </a:lnTo>
                      <a:lnTo>
                        <a:pt x="1672" y="185"/>
                      </a:lnTo>
                      <a:lnTo>
                        <a:pt x="1672" y="179"/>
                      </a:lnTo>
                      <a:lnTo>
                        <a:pt x="1671" y="178"/>
                      </a:lnTo>
                      <a:lnTo>
                        <a:pt x="1669" y="177"/>
                      </a:lnTo>
                      <a:lnTo>
                        <a:pt x="1669" y="177"/>
                      </a:lnTo>
                      <a:lnTo>
                        <a:pt x="1671" y="174"/>
                      </a:lnTo>
                      <a:lnTo>
                        <a:pt x="1673" y="173"/>
                      </a:lnTo>
                      <a:lnTo>
                        <a:pt x="1679" y="170"/>
                      </a:lnTo>
                      <a:lnTo>
                        <a:pt x="1679" y="170"/>
                      </a:lnTo>
                      <a:lnTo>
                        <a:pt x="1678" y="168"/>
                      </a:lnTo>
                      <a:lnTo>
                        <a:pt x="1678" y="166"/>
                      </a:lnTo>
                      <a:lnTo>
                        <a:pt x="1677" y="164"/>
                      </a:lnTo>
                      <a:lnTo>
                        <a:pt x="1677" y="162"/>
                      </a:lnTo>
                      <a:lnTo>
                        <a:pt x="1677" y="162"/>
                      </a:lnTo>
                      <a:lnTo>
                        <a:pt x="1677" y="158"/>
                      </a:lnTo>
                      <a:lnTo>
                        <a:pt x="1678" y="156"/>
                      </a:lnTo>
                      <a:lnTo>
                        <a:pt x="1679" y="155"/>
                      </a:lnTo>
                      <a:lnTo>
                        <a:pt x="1679" y="152"/>
                      </a:lnTo>
                      <a:lnTo>
                        <a:pt x="1679" y="152"/>
                      </a:lnTo>
                      <a:lnTo>
                        <a:pt x="1678" y="144"/>
                      </a:lnTo>
                      <a:lnTo>
                        <a:pt x="1675" y="139"/>
                      </a:lnTo>
                      <a:lnTo>
                        <a:pt x="1673" y="138"/>
                      </a:lnTo>
                      <a:lnTo>
                        <a:pt x="1671" y="138"/>
                      </a:lnTo>
                      <a:lnTo>
                        <a:pt x="1671" y="138"/>
                      </a:lnTo>
                      <a:lnTo>
                        <a:pt x="1674" y="129"/>
                      </a:lnTo>
                      <a:lnTo>
                        <a:pt x="1679" y="120"/>
                      </a:lnTo>
                      <a:lnTo>
                        <a:pt x="1679" y="120"/>
                      </a:lnTo>
                      <a:lnTo>
                        <a:pt x="1679" y="114"/>
                      </a:lnTo>
                      <a:lnTo>
                        <a:pt x="1679" y="108"/>
                      </a:lnTo>
                      <a:lnTo>
                        <a:pt x="1678" y="98"/>
                      </a:lnTo>
                      <a:lnTo>
                        <a:pt x="1677" y="93"/>
                      </a:lnTo>
                      <a:lnTo>
                        <a:pt x="1678" y="89"/>
                      </a:lnTo>
                      <a:lnTo>
                        <a:pt x="1679" y="86"/>
                      </a:lnTo>
                      <a:lnTo>
                        <a:pt x="1681" y="83"/>
                      </a:lnTo>
                      <a:lnTo>
                        <a:pt x="1681" y="83"/>
                      </a:lnTo>
                      <a:lnTo>
                        <a:pt x="1679" y="79"/>
                      </a:lnTo>
                      <a:lnTo>
                        <a:pt x="1677" y="76"/>
                      </a:lnTo>
                      <a:lnTo>
                        <a:pt x="1671" y="71"/>
                      </a:lnTo>
                      <a:lnTo>
                        <a:pt x="1671" y="71"/>
                      </a:lnTo>
                      <a:lnTo>
                        <a:pt x="1671" y="64"/>
                      </a:lnTo>
                      <a:lnTo>
                        <a:pt x="1672" y="56"/>
                      </a:lnTo>
                      <a:lnTo>
                        <a:pt x="1672" y="50"/>
                      </a:lnTo>
                      <a:lnTo>
                        <a:pt x="1671" y="45"/>
                      </a:lnTo>
                      <a:lnTo>
                        <a:pt x="1671" y="45"/>
                      </a:lnTo>
                      <a:lnTo>
                        <a:pt x="1673" y="44"/>
                      </a:lnTo>
                      <a:lnTo>
                        <a:pt x="1673" y="44"/>
                      </a:lnTo>
                      <a:lnTo>
                        <a:pt x="1671" y="43"/>
                      </a:lnTo>
                      <a:lnTo>
                        <a:pt x="1671" y="43"/>
                      </a:lnTo>
                      <a:lnTo>
                        <a:pt x="1672" y="41"/>
                      </a:lnTo>
                      <a:lnTo>
                        <a:pt x="1674" y="39"/>
                      </a:lnTo>
                      <a:lnTo>
                        <a:pt x="1675" y="38"/>
                      </a:lnTo>
                      <a:lnTo>
                        <a:pt x="1679" y="37"/>
                      </a:lnTo>
                      <a:lnTo>
                        <a:pt x="1679" y="37"/>
                      </a:lnTo>
                      <a:lnTo>
                        <a:pt x="1677" y="35"/>
                      </a:lnTo>
                      <a:lnTo>
                        <a:pt x="1674" y="33"/>
                      </a:lnTo>
                      <a:lnTo>
                        <a:pt x="1674" y="33"/>
                      </a:lnTo>
                      <a:lnTo>
                        <a:pt x="1673" y="30"/>
                      </a:lnTo>
                      <a:lnTo>
                        <a:pt x="1673" y="26"/>
                      </a:lnTo>
                      <a:lnTo>
                        <a:pt x="1672" y="22"/>
                      </a:lnTo>
                      <a:lnTo>
                        <a:pt x="1671" y="17"/>
                      </a:lnTo>
                      <a:lnTo>
                        <a:pt x="1671" y="17"/>
                      </a:lnTo>
                      <a:lnTo>
                        <a:pt x="1672" y="14"/>
                      </a:lnTo>
                      <a:lnTo>
                        <a:pt x="1673" y="12"/>
                      </a:lnTo>
                      <a:lnTo>
                        <a:pt x="1675" y="11"/>
                      </a:lnTo>
                      <a:lnTo>
                        <a:pt x="1679" y="11"/>
                      </a:lnTo>
                      <a:lnTo>
                        <a:pt x="1679" y="11"/>
                      </a:lnTo>
                      <a:lnTo>
                        <a:pt x="1678" y="9"/>
                      </a:lnTo>
                      <a:lnTo>
                        <a:pt x="1674" y="9"/>
                      </a:lnTo>
                      <a:lnTo>
                        <a:pt x="1672" y="8"/>
                      </a:lnTo>
                      <a:lnTo>
                        <a:pt x="1672" y="8"/>
                      </a:lnTo>
                      <a:lnTo>
                        <a:pt x="1671" y="7"/>
                      </a:lnTo>
                      <a:lnTo>
                        <a:pt x="1671" y="7"/>
                      </a:lnTo>
                      <a:lnTo>
                        <a:pt x="1670" y="5"/>
                      </a:lnTo>
                      <a:lnTo>
                        <a:pt x="1670" y="4"/>
                      </a:lnTo>
                      <a:lnTo>
                        <a:pt x="1671" y="0"/>
                      </a:lnTo>
                      <a:lnTo>
                        <a:pt x="1671" y="0"/>
                      </a:lnTo>
                      <a:lnTo>
                        <a:pt x="1674" y="0"/>
                      </a:lnTo>
                      <a:lnTo>
                        <a:pt x="1677" y="0"/>
                      </a:lnTo>
                      <a:lnTo>
                        <a:pt x="1680" y="3"/>
                      </a:lnTo>
                      <a:lnTo>
                        <a:pt x="1681" y="6"/>
                      </a:lnTo>
                      <a:lnTo>
                        <a:pt x="1683" y="9"/>
                      </a:lnTo>
                      <a:lnTo>
                        <a:pt x="1683" y="9"/>
                      </a:lnTo>
                      <a:lnTo>
                        <a:pt x="1688" y="9"/>
                      </a:lnTo>
                      <a:lnTo>
                        <a:pt x="1691" y="10"/>
                      </a:lnTo>
                      <a:lnTo>
                        <a:pt x="1699" y="13"/>
                      </a:lnTo>
                      <a:lnTo>
                        <a:pt x="1699" y="13"/>
                      </a:lnTo>
                      <a:lnTo>
                        <a:pt x="1699" y="15"/>
                      </a:lnTo>
                      <a:lnTo>
                        <a:pt x="1699" y="16"/>
                      </a:lnTo>
                      <a:lnTo>
                        <a:pt x="1696" y="17"/>
                      </a:lnTo>
                      <a:lnTo>
                        <a:pt x="1696" y="17"/>
                      </a:lnTo>
                      <a:lnTo>
                        <a:pt x="1698" y="18"/>
                      </a:lnTo>
                      <a:lnTo>
                        <a:pt x="1699" y="20"/>
                      </a:lnTo>
                      <a:lnTo>
                        <a:pt x="1701" y="20"/>
                      </a:lnTo>
                      <a:lnTo>
                        <a:pt x="1701" y="20"/>
                      </a:lnTo>
                      <a:lnTo>
                        <a:pt x="1700" y="24"/>
                      </a:lnTo>
                      <a:lnTo>
                        <a:pt x="1698" y="26"/>
                      </a:lnTo>
                      <a:lnTo>
                        <a:pt x="1698" y="28"/>
                      </a:lnTo>
                      <a:lnTo>
                        <a:pt x="1698" y="29"/>
                      </a:lnTo>
                      <a:lnTo>
                        <a:pt x="1699" y="30"/>
                      </a:lnTo>
                      <a:lnTo>
                        <a:pt x="1701" y="31"/>
                      </a:lnTo>
                      <a:lnTo>
                        <a:pt x="1701" y="31"/>
                      </a:lnTo>
                      <a:lnTo>
                        <a:pt x="1700" y="33"/>
                      </a:lnTo>
                      <a:lnTo>
                        <a:pt x="1698" y="34"/>
                      </a:lnTo>
                      <a:lnTo>
                        <a:pt x="1692" y="36"/>
                      </a:lnTo>
                      <a:lnTo>
                        <a:pt x="1687" y="37"/>
                      </a:lnTo>
                      <a:lnTo>
                        <a:pt x="1683" y="41"/>
                      </a:lnTo>
                      <a:lnTo>
                        <a:pt x="1683" y="41"/>
                      </a:lnTo>
                      <a:lnTo>
                        <a:pt x="1683" y="42"/>
                      </a:lnTo>
                      <a:lnTo>
                        <a:pt x="1684" y="43"/>
                      </a:lnTo>
                      <a:lnTo>
                        <a:pt x="1686" y="41"/>
                      </a:lnTo>
                      <a:lnTo>
                        <a:pt x="1688" y="39"/>
                      </a:lnTo>
                      <a:lnTo>
                        <a:pt x="1689" y="41"/>
                      </a:lnTo>
                      <a:lnTo>
                        <a:pt x="1690" y="43"/>
                      </a:lnTo>
                      <a:lnTo>
                        <a:pt x="1690" y="43"/>
                      </a:lnTo>
                      <a:lnTo>
                        <a:pt x="1691" y="43"/>
                      </a:lnTo>
                      <a:lnTo>
                        <a:pt x="1692" y="43"/>
                      </a:lnTo>
                      <a:lnTo>
                        <a:pt x="1693" y="46"/>
                      </a:lnTo>
                      <a:lnTo>
                        <a:pt x="1694" y="48"/>
                      </a:lnTo>
                      <a:lnTo>
                        <a:pt x="1695" y="49"/>
                      </a:lnTo>
                      <a:lnTo>
                        <a:pt x="1696" y="49"/>
                      </a:lnTo>
                      <a:lnTo>
                        <a:pt x="1696" y="49"/>
                      </a:lnTo>
                      <a:lnTo>
                        <a:pt x="1696" y="51"/>
                      </a:lnTo>
                      <a:lnTo>
                        <a:pt x="1695" y="52"/>
                      </a:lnTo>
                      <a:lnTo>
                        <a:pt x="1692" y="53"/>
                      </a:lnTo>
                      <a:lnTo>
                        <a:pt x="1692" y="53"/>
                      </a:lnTo>
                      <a:lnTo>
                        <a:pt x="1691" y="55"/>
                      </a:lnTo>
                      <a:lnTo>
                        <a:pt x="1692" y="57"/>
                      </a:lnTo>
                      <a:lnTo>
                        <a:pt x="1694" y="59"/>
                      </a:lnTo>
                      <a:lnTo>
                        <a:pt x="1696" y="61"/>
                      </a:lnTo>
                      <a:lnTo>
                        <a:pt x="1696" y="63"/>
                      </a:lnTo>
                      <a:lnTo>
                        <a:pt x="1696" y="65"/>
                      </a:lnTo>
                      <a:lnTo>
                        <a:pt x="1696" y="65"/>
                      </a:lnTo>
                      <a:lnTo>
                        <a:pt x="1694" y="65"/>
                      </a:lnTo>
                      <a:lnTo>
                        <a:pt x="1693" y="67"/>
                      </a:lnTo>
                      <a:lnTo>
                        <a:pt x="1692" y="70"/>
                      </a:lnTo>
                      <a:lnTo>
                        <a:pt x="1691" y="74"/>
                      </a:lnTo>
                      <a:lnTo>
                        <a:pt x="1691" y="76"/>
                      </a:lnTo>
                      <a:lnTo>
                        <a:pt x="1690" y="78"/>
                      </a:lnTo>
                      <a:lnTo>
                        <a:pt x="1690" y="78"/>
                      </a:lnTo>
                      <a:lnTo>
                        <a:pt x="1688" y="78"/>
                      </a:lnTo>
                      <a:lnTo>
                        <a:pt x="1687" y="79"/>
                      </a:lnTo>
                      <a:lnTo>
                        <a:pt x="1687" y="81"/>
                      </a:lnTo>
                      <a:lnTo>
                        <a:pt x="1687" y="81"/>
                      </a:lnTo>
                      <a:lnTo>
                        <a:pt x="1689" y="83"/>
                      </a:lnTo>
                      <a:lnTo>
                        <a:pt x="1690" y="84"/>
                      </a:lnTo>
                      <a:lnTo>
                        <a:pt x="1694" y="84"/>
                      </a:lnTo>
                      <a:lnTo>
                        <a:pt x="1698" y="84"/>
                      </a:lnTo>
                      <a:lnTo>
                        <a:pt x="1700" y="84"/>
                      </a:lnTo>
                      <a:lnTo>
                        <a:pt x="1701" y="85"/>
                      </a:lnTo>
                      <a:lnTo>
                        <a:pt x="1701" y="85"/>
                      </a:lnTo>
                      <a:lnTo>
                        <a:pt x="1702" y="89"/>
                      </a:lnTo>
                      <a:lnTo>
                        <a:pt x="1703" y="93"/>
                      </a:lnTo>
                      <a:lnTo>
                        <a:pt x="1702" y="101"/>
                      </a:lnTo>
                      <a:lnTo>
                        <a:pt x="1702" y="108"/>
                      </a:lnTo>
                      <a:lnTo>
                        <a:pt x="1703" y="111"/>
                      </a:lnTo>
                      <a:lnTo>
                        <a:pt x="1705" y="114"/>
                      </a:lnTo>
                      <a:lnTo>
                        <a:pt x="1705" y="114"/>
                      </a:lnTo>
                      <a:lnTo>
                        <a:pt x="1704" y="120"/>
                      </a:lnTo>
                      <a:lnTo>
                        <a:pt x="1702" y="126"/>
                      </a:lnTo>
                      <a:lnTo>
                        <a:pt x="1700" y="130"/>
                      </a:lnTo>
                      <a:lnTo>
                        <a:pt x="1696" y="134"/>
                      </a:lnTo>
                      <a:lnTo>
                        <a:pt x="1696" y="134"/>
                      </a:lnTo>
                      <a:lnTo>
                        <a:pt x="1698" y="136"/>
                      </a:lnTo>
                      <a:lnTo>
                        <a:pt x="1698" y="138"/>
                      </a:lnTo>
                      <a:lnTo>
                        <a:pt x="1698" y="142"/>
                      </a:lnTo>
                      <a:lnTo>
                        <a:pt x="1698" y="143"/>
                      </a:lnTo>
                      <a:lnTo>
                        <a:pt x="1699" y="143"/>
                      </a:lnTo>
                      <a:lnTo>
                        <a:pt x="1703" y="144"/>
                      </a:lnTo>
                      <a:lnTo>
                        <a:pt x="1703" y="144"/>
                      </a:lnTo>
                      <a:lnTo>
                        <a:pt x="1703" y="146"/>
                      </a:lnTo>
                      <a:lnTo>
                        <a:pt x="1702" y="147"/>
                      </a:lnTo>
                      <a:lnTo>
                        <a:pt x="1696" y="148"/>
                      </a:lnTo>
                      <a:lnTo>
                        <a:pt x="1696" y="148"/>
                      </a:lnTo>
                      <a:lnTo>
                        <a:pt x="1696" y="150"/>
                      </a:lnTo>
                      <a:lnTo>
                        <a:pt x="1698" y="151"/>
                      </a:lnTo>
                      <a:lnTo>
                        <a:pt x="1701" y="152"/>
                      </a:lnTo>
                      <a:lnTo>
                        <a:pt x="1704" y="152"/>
                      </a:lnTo>
                      <a:lnTo>
                        <a:pt x="1705" y="153"/>
                      </a:lnTo>
                      <a:lnTo>
                        <a:pt x="1705" y="154"/>
                      </a:lnTo>
                      <a:lnTo>
                        <a:pt x="1705" y="154"/>
                      </a:lnTo>
                      <a:lnTo>
                        <a:pt x="1706" y="158"/>
                      </a:lnTo>
                      <a:lnTo>
                        <a:pt x="1707" y="160"/>
                      </a:lnTo>
                      <a:lnTo>
                        <a:pt x="1706" y="162"/>
                      </a:lnTo>
                      <a:lnTo>
                        <a:pt x="1705" y="163"/>
                      </a:lnTo>
                      <a:lnTo>
                        <a:pt x="1701" y="164"/>
                      </a:lnTo>
                      <a:lnTo>
                        <a:pt x="1701" y="164"/>
                      </a:lnTo>
                      <a:lnTo>
                        <a:pt x="1701" y="166"/>
                      </a:lnTo>
                      <a:lnTo>
                        <a:pt x="1702" y="168"/>
                      </a:lnTo>
                      <a:lnTo>
                        <a:pt x="1704" y="170"/>
                      </a:lnTo>
                      <a:lnTo>
                        <a:pt x="1705" y="172"/>
                      </a:lnTo>
                      <a:lnTo>
                        <a:pt x="1705" y="172"/>
                      </a:lnTo>
                      <a:lnTo>
                        <a:pt x="1706" y="177"/>
                      </a:lnTo>
                      <a:lnTo>
                        <a:pt x="1706" y="181"/>
                      </a:lnTo>
                      <a:lnTo>
                        <a:pt x="1705" y="187"/>
                      </a:lnTo>
                      <a:lnTo>
                        <a:pt x="1705" y="193"/>
                      </a:lnTo>
                      <a:lnTo>
                        <a:pt x="1705" y="193"/>
                      </a:lnTo>
                      <a:lnTo>
                        <a:pt x="1702" y="195"/>
                      </a:lnTo>
                      <a:lnTo>
                        <a:pt x="1699" y="196"/>
                      </a:lnTo>
                      <a:lnTo>
                        <a:pt x="1694" y="198"/>
                      </a:lnTo>
                      <a:lnTo>
                        <a:pt x="1692" y="201"/>
                      </a:lnTo>
                      <a:lnTo>
                        <a:pt x="1692" y="201"/>
                      </a:lnTo>
                      <a:close/>
                      <a:moveTo>
                        <a:pt x="1239" y="861"/>
                      </a:moveTo>
                      <a:lnTo>
                        <a:pt x="1239" y="861"/>
                      </a:lnTo>
                      <a:lnTo>
                        <a:pt x="1236" y="859"/>
                      </a:lnTo>
                      <a:lnTo>
                        <a:pt x="1232" y="859"/>
                      </a:lnTo>
                      <a:lnTo>
                        <a:pt x="1229" y="861"/>
                      </a:lnTo>
                      <a:lnTo>
                        <a:pt x="1229" y="863"/>
                      </a:lnTo>
                      <a:lnTo>
                        <a:pt x="1228" y="865"/>
                      </a:lnTo>
                      <a:lnTo>
                        <a:pt x="1228" y="865"/>
                      </a:lnTo>
                      <a:lnTo>
                        <a:pt x="1232" y="865"/>
                      </a:lnTo>
                      <a:lnTo>
                        <a:pt x="1236" y="865"/>
                      </a:lnTo>
                      <a:lnTo>
                        <a:pt x="1238" y="864"/>
                      </a:lnTo>
                      <a:lnTo>
                        <a:pt x="1239" y="861"/>
                      </a:lnTo>
                      <a:lnTo>
                        <a:pt x="1239" y="861"/>
                      </a:lnTo>
                      <a:close/>
                      <a:moveTo>
                        <a:pt x="1683" y="20"/>
                      </a:moveTo>
                      <a:lnTo>
                        <a:pt x="1683" y="20"/>
                      </a:lnTo>
                      <a:lnTo>
                        <a:pt x="1683" y="22"/>
                      </a:lnTo>
                      <a:lnTo>
                        <a:pt x="1683" y="24"/>
                      </a:lnTo>
                      <a:lnTo>
                        <a:pt x="1685" y="27"/>
                      </a:lnTo>
                      <a:lnTo>
                        <a:pt x="1685" y="27"/>
                      </a:lnTo>
                      <a:lnTo>
                        <a:pt x="1687" y="27"/>
                      </a:lnTo>
                      <a:lnTo>
                        <a:pt x="1688" y="26"/>
                      </a:lnTo>
                      <a:lnTo>
                        <a:pt x="1689" y="24"/>
                      </a:lnTo>
                      <a:lnTo>
                        <a:pt x="1688" y="23"/>
                      </a:lnTo>
                      <a:lnTo>
                        <a:pt x="1688" y="21"/>
                      </a:lnTo>
                      <a:lnTo>
                        <a:pt x="1686" y="20"/>
                      </a:lnTo>
                      <a:lnTo>
                        <a:pt x="1685" y="18"/>
                      </a:lnTo>
                      <a:lnTo>
                        <a:pt x="1683" y="20"/>
                      </a:lnTo>
                      <a:lnTo>
                        <a:pt x="168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27" name="Freeform 30"/>
                <p:cNvSpPr/>
                <p:nvPr/>
              </p:nvSpPr>
              <p:spPr bwMode="auto">
                <a:xfrm>
                  <a:off x="2690813" y="1947863"/>
                  <a:ext cx="36512" cy="34925"/>
                </a:xfrm>
                <a:custGeom>
                  <a:avLst/>
                  <a:gdLst>
                    <a:gd name="T0" fmla="*/ 3 w 23"/>
                    <a:gd name="T1" fmla="*/ 22 h 22"/>
                    <a:gd name="T2" fmla="*/ 3 w 23"/>
                    <a:gd name="T3" fmla="*/ 22 h 22"/>
                    <a:gd name="T4" fmla="*/ 2 w 23"/>
                    <a:gd name="T5" fmla="*/ 21 h 22"/>
                    <a:gd name="T6" fmla="*/ 0 w 23"/>
                    <a:gd name="T7" fmla="*/ 20 h 22"/>
                    <a:gd name="T8" fmla="*/ 0 w 23"/>
                    <a:gd name="T9" fmla="*/ 15 h 22"/>
                    <a:gd name="T10" fmla="*/ 0 w 23"/>
                    <a:gd name="T11" fmla="*/ 10 h 22"/>
                    <a:gd name="T12" fmla="*/ 0 w 23"/>
                    <a:gd name="T13" fmla="*/ 4 h 22"/>
                    <a:gd name="T14" fmla="*/ 0 w 23"/>
                    <a:gd name="T15" fmla="*/ 4 h 22"/>
                    <a:gd name="T16" fmla="*/ 4 w 23"/>
                    <a:gd name="T17" fmla="*/ 4 h 22"/>
                    <a:gd name="T18" fmla="*/ 8 w 23"/>
                    <a:gd name="T19" fmla="*/ 4 h 22"/>
                    <a:gd name="T20" fmla="*/ 8 w 23"/>
                    <a:gd name="T21" fmla="*/ 4 h 22"/>
                    <a:gd name="T22" fmla="*/ 9 w 23"/>
                    <a:gd name="T23" fmla="*/ 2 h 22"/>
                    <a:gd name="T24" fmla="*/ 10 w 23"/>
                    <a:gd name="T25" fmla="*/ 0 h 22"/>
                    <a:gd name="T26" fmla="*/ 10 w 23"/>
                    <a:gd name="T27" fmla="*/ 0 h 22"/>
                    <a:gd name="T28" fmla="*/ 11 w 23"/>
                    <a:gd name="T29" fmla="*/ 1 h 22"/>
                    <a:gd name="T30" fmla="*/ 12 w 23"/>
                    <a:gd name="T31" fmla="*/ 3 h 22"/>
                    <a:gd name="T32" fmla="*/ 13 w 23"/>
                    <a:gd name="T33" fmla="*/ 5 h 22"/>
                    <a:gd name="T34" fmla="*/ 14 w 23"/>
                    <a:gd name="T35" fmla="*/ 7 h 22"/>
                    <a:gd name="T36" fmla="*/ 14 w 23"/>
                    <a:gd name="T37" fmla="*/ 7 h 22"/>
                    <a:gd name="T38" fmla="*/ 15 w 23"/>
                    <a:gd name="T39" fmla="*/ 8 h 22"/>
                    <a:gd name="T40" fmla="*/ 16 w 23"/>
                    <a:gd name="T41" fmla="*/ 7 h 22"/>
                    <a:gd name="T42" fmla="*/ 17 w 23"/>
                    <a:gd name="T43" fmla="*/ 4 h 22"/>
                    <a:gd name="T44" fmla="*/ 19 w 23"/>
                    <a:gd name="T45" fmla="*/ 3 h 22"/>
                    <a:gd name="T46" fmla="*/ 20 w 23"/>
                    <a:gd name="T47" fmla="*/ 2 h 22"/>
                    <a:gd name="T48" fmla="*/ 23 w 23"/>
                    <a:gd name="T49" fmla="*/ 2 h 22"/>
                    <a:gd name="T50" fmla="*/ 23 w 23"/>
                    <a:gd name="T51" fmla="*/ 2 h 22"/>
                    <a:gd name="T52" fmla="*/ 23 w 23"/>
                    <a:gd name="T53" fmla="*/ 5 h 22"/>
                    <a:gd name="T54" fmla="*/ 20 w 23"/>
                    <a:gd name="T55" fmla="*/ 8 h 22"/>
                    <a:gd name="T56" fmla="*/ 14 w 23"/>
                    <a:gd name="T57" fmla="*/ 10 h 22"/>
                    <a:gd name="T58" fmla="*/ 14 w 23"/>
                    <a:gd name="T59" fmla="*/ 10 h 22"/>
                    <a:gd name="T60" fmla="*/ 12 w 23"/>
                    <a:gd name="T61" fmla="*/ 11 h 22"/>
                    <a:gd name="T62" fmla="*/ 12 w 23"/>
                    <a:gd name="T63" fmla="*/ 13 h 22"/>
                    <a:gd name="T64" fmla="*/ 11 w 23"/>
                    <a:gd name="T65" fmla="*/ 15 h 22"/>
                    <a:gd name="T66" fmla="*/ 10 w 23"/>
                    <a:gd name="T67" fmla="*/ 16 h 22"/>
                    <a:gd name="T68" fmla="*/ 10 w 23"/>
                    <a:gd name="T69" fmla="*/ 16 h 22"/>
                    <a:gd name="T70" fmla="*/ 7 w 23"/>
                    <a:gd name="T71" fmla="*/ 16 h 22"/>
                    <a:gd name="T72" fmla="*/ 4 w 23"/>
                    <a:gd name="T73" fmla="*/ 17 h 22"/>
                    <a:gd name="T74" fmla="*/ 3 w 23"/>
                    <a:gd name="T75" fmla="*/ 17 h 22"/>
                    <a:gd name="T76" fmla="*/ 3 w 23"/>
                    <a:gd name="T77" fmla="*/ 18 h 22"/>
                    <a:gd name="T78" fmla="*/ 3 w 23"/>
                    <a:gd name="T79" fmla="*/ 22 h 22"/>
                    <a:gd name="T80" fmla="*/ 3 w 23"/>
                    <a:gd name="T8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2">
                      <a:moveTo>
                        <a:pt x="3" y="22"/>
                      </a:moveTo>
                      <a:lnTo>
                        <a:pt x="3" y="22"/>
                      </a:lnTo>
                      <a:lnTo>
                        <a:pt x="2" y="21"/>
                      </a:lnTo>
                      <a:lnTo>
                        <a:pt x="0" y="20"/>
                      </a:lnTo>
                      <a:lnTo>
                        <a:pt x="0" y="15"/>
                      </a:lnTo>
                      <a:lnTo>
                        <a:pt x="0" y="10"/>
                      </a:lnTo>
                      <a:lnTo>
                        <a:pt x="0" y="4"/>
                      </a:lnTo>
                      <a:lnTo>
                        <a:pt x="0" y="4"/>
                      </a:lnTo>
                      <a:lnTo>
                        <a:pt x="4" y="4"/>
                      </a:lnTo>
                      <a:lnTo>
                        <a:pt x="8" y="4"/>
                      </a:lnTo>
                      <a:lnTo>
                        <a:pt x="8" y="4"/>
                      </a:lnTo>
                      <a:lnTo>
                        <a:pt x="9" y="2"/>
                      </a:lnTo>
                      <a:lnTo>
                        <a:pt x="10" y="0"/>
                      </a:lnTo>
                      <a:lnTo>
                        <a:pt x="10" y="0"/>
                      </a:lnTo>
                      <a:lnTo>
                        <a:pt x="11" y="1"/>
                      </a:lnTo>
                      <a:lnTo>
                        <a:pt x="12" y="3"/>
                      </a:lnTo>
                      <a:lnTo>
                        <a:pt x="13" y="5"/>
                      </a:lnTo>
                      <a:lnTo>
                        <a:pt x="14" y="7"/>
                      </a:lnTo>
                      <a:lnTo>
                        <a:pt x="14" y="7"/>
                      </a:lnTo>
                      <a:lnTo>
                        <a:pt x="15" y="8"/>
                      </a:lnTo>
                      <a:lnTo>
                        <a:pt x="16" y="7"/>
                      </a:lnTo>
                      <a:lnTo>
                        <a:pt x="17" y="4"/>
                      </a:lnTo>
                      <a:lnTo>
                        <a:pt x="19" y="3"/>
                      </a:lnTo>
                      <a:lnTo>
                        <a:pt x="20" y="2"/>
                      </a:lnTo>
                      <a:lnTo>
                        <a:pt x="23" y="2"/>
                      </a:lnTo>
                      <a:lnTo>
                        <a:pt x="23" y="2"/>
                      </a:lnTo>
                      <a:lnTo>
                        <a:pt x="23" y="5"/>
                      </a:lnTo>
                      <a:lnTo>
                        <a:pt x="20" y="8"/>
                      </a:lnTo>
                      <a:lnTo>
                        <a:pt x="14" y="10"/>
                      </a:lnTo>
                      <a:lnTo>
                        <a:pt x="14" y="10"/>
                      </a:lnTo>
                      <a:lnTo>
                        <a:pt x="12" y="11"/>
                      </a:lnTo>
                      <a:lnTo>
                        <a:pt x="12" y="13"/>
                      </a:lnTo>
                      <a:lnTo>
                        <a:pt x="11" y="15"/>
                      </a:lnTo>
                      <a:lnTo>
                        <a:pt x="10" y="16"/>
                      </a:lnTo>
                      <a:lnTo>
                        <a:pt x="10" y="16"/>
                      </a:lnTo>
                      <a:lnTo>
                        <a:pt x="7" y="16"/>
                      </a:lnTo>
                      <a:lnTo>
                        <a:pt x="4" y="17"/>
                      </a:lnTo>
                      <a:lnTo>
                        <a:pt x="3" y="17"/>
                      </a:lnTo>
                      <a:lnTo>
                        <a:pt x="3" y="18"/>
                      </a:lnTo>
                      <a:lnTo>
                        <a:pt x="3" y="22"/>
                      </a:lnTo>
                      <a:lnTo>
                        <a:pt x="3"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grpSp>
          <p:sp>
            <p:nvSpPr>
              <p:cNvPr id="31" name="矩形 30"/>
              <p:cNvSpPr/>
              <p:nvPr/>
            </p:nvSpPr>
            <p:spPr>
              <a:xfrm>
                <a:off x="1109812" y="1784535"/>
                <a:ext cx="1084188" cy="646331"/>
              </a:xfrm>
              <a:prstGeom prst="rect">
                <a:avLst/>
              </a:prstGeom>
            </p:spPr>
            <p:txBody>
              <a:bodyPr lIns="0" tIns="0" rIns="0" bIns="0"/>
              <a:lstStyle/>
              <a:p>
                <a:pPr algn="ctr" latinLnBrk="1">
                  <a:spcBef>
                    <a:spcPct val="20000"/>
                  </a:spcBef>
                  <a:buFont typeface="Arial" panose="020B0604020202020204" pitchFamily="34" charset="0"/>
                  <a:buNone/>
                </a:pPr>
                <a:r>
                  <a:rPr lang="en-US" altLang="zh-CN" sz="3600" b="1" dirty="0">
                    <a:ln w="19050">
                      <a:solidFill>
                        <a:schemeClr val="tx1"/>
                      </a:solidFill>
                    </a:ln>
                    <a:blipFill>
                      <a:blip r:embed="rId2"/>
                      <a:stretch>
                        <a:fillRect/>
                      </a:stretch>
                    </a:blipFill>
                    <a:latin typeface="Freehand521 BT" panose="03080802030307080304" pitchFamily="66" charset="0"/>
                    <a:ea typeface="Malgun Gothic" panose="020B0503020000020004" charset="-127"/>
                    <a:cs typeface="Tahoma" panose="020B0604030504040204" pitchFamily="34" charset="0"/>
                  </a:rPr>
                  <a:t>01</a:t>
                </a:r>
                <a:endParaRPr lang="zh-CN" altLang="en-US" sz="3600" b="1" dirty="0">
                  <a:ln w="19050">
                    <a:solidFill>
                      <a:schemeClr val="tx1"/>
                    </a:solidFill>
                  </a:ln>
                  <a:blipFill>
                    <a:blip r:embed="rId2"/>
                    <a:stretch>
                      <a:fillRect/>
                    </a:stretch>
                  </a:blipFill>
                  <a:latin typeface="Freehand521 BT" panose="03080802030307080304" pitchFamily="66" charset="0"/>
                  <a:ea typeface="Malgun Gothic" panose="020B0503020000020004" charset="-127"/>
                  <a:cs typeface="Tahoma" panose="020B0604030504040204" pitchFamily="34" charset="0"/>
                </a:endParaRPr>
              </a:p>
            </p:txBody>
          </p:sp>
        </p:grpSp>
      </p:grpSp>
      <p:grpSp>
        <p:nvGrpSpPr>
          <p:cNvPr id="34" name="组合 33"/>
          <p:cNvGrpSpPr/>
          <p:nvPr/>
        </p:nvGrpSpPr>
        <p:grpSpPr>
          <a:xfrm>
            <a:off x="1153354" y="2756799"/>
            <a:ext cx="5189387" cy="745704"/>
            <a:chOff x="1109812" y="1645431"/>
            <a:chExt cx="5960702" cy="856540"/>
          </a:xfrm>
        </p:grpSpPr>
        <p:grpSp>
          <p:nvGrpSpPr>
            <p:cNvPr id="35" name="组合 34"/>
            <p:cNvGrpSpPr/>
            <p:nvPr/>
          </p:nvGrpSpPr>
          <p:grpSpPr>
            <a:xfrm>
              <a:off x="2194000" y="1645431"/>
              <a:ext cx="4876514" cy="841970"/>
              <a:chOff x="2194000" y="1822795"/>
              <a:chExt cx="4876514" cy="841970"/>
            </a:xfrm>
          </p:grpSpPr>
          <p:sp>
            <p:nvSpPr>
              <p:cNvPr id="63" name="矩形 62"/>
              <p:cNvSpPr/>
              <p:nvPr/>
            </p:nvSpPr>
            <p:spPr>
              <a:xfrm>
                <a:off x="2194000" y="1822795"/>
                <a:ext cx="4339823" cy="69801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rPr>
                  <a:t>需求分析</a:t>
                </a:r>
                <a:r>
                  <a:rPr kumimoji="0" lang="en-US" altLang="zh-CN"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rPr>
                  <a:t>&amp;</a:t>
                </a:r>
                <a:r>
                  <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rPr>
                  <a:t>成果展示</a:t>
                </a:r>
                <a:endPar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endParaRPr>
              </a:p>
            </p:txBody>
          </p:sp>
          <p:sp>
            <p:nvSpPr>
              <p:cNvPr id="64" name="文本框 63"/>
              <p:cNvSpPr txBox="1"/>
              <p:nvPr/>
            </p:nvSpPr>
            <p:spPr>
              <a:xfrm>
                <a:off x="2194000" y="2357200"/>
                <a:ext cx="4876514" cy="307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print the presentation and make</a:t>
                </a:r>
                <a:r>
                  <a:rPr kumimoji="0" lang="en-US" altLang="zh-CN" sz="1000" b="0" i="0" u="none" strike="noStrike" kern="1200" cap="none" spc="0" normalizeH="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a:t>
                </a:r>
                <a:r>
                  <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film be used in a wider field</a:t>
                </a:r>
                <a:endPar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grpSp>
        <p:grpSp>
          <p:nvGrpSpPr>
            <p:cNvPr id="36" name="组合 35"/>
            <p:cNvGrpSpPr/>
            <p:nvPr/>
          </p:nvGrpSpPr>
          <p:grpSpPr>
            <a:xfrm>
              <a:off x="1109812" y="1703511"/>
              <a:ext cx="1084188" cy="798460"/>
              <a:chOff x="1109812" y="1703511"/>
              <a:chExt cx="1084188" cy="798460"/>
            </a:xfrm>
          </p:grpSpPr>
          <p:grpSp>
            <p:nvGrpSpPr>
              <p:cNvPr id="37" name="그룹 58"/>
              <p:cNvGrpSpPr/>
              <p:nvPr/>
            </p:nvGrpSpPr>
            <p:grpSpPr>
              <a:xfrm>
                <a:off x="1242786" y="1703511"/>
                <a:ext cx="789213" cy="798460"/>
                <a:chOff x="881063" y="1844675"/>
                <a:chExt cx="2709862" cy="2741613"/>
              </a:xfrm>
              <a:solidFill>
                <a:schemeClr val="tx1"/>
              </a:solidFill>
            </p:grpSpPr>
            <p:sp>
              <p:nvSpPr>
                <p:cNvPr id="39" name="Freeform 7"/>
                <p:cNvSpPr/>
                <p:nvPr/>
              </p:nvSpPr>
              <p:spPr bwMode="auto">
                <a:xfrm>
                  <a:off x="938213" y="2863850"/>
                  <a:ext cx="9525" cy="6350"/>
                </a:xfrm>
                <a:custGeom>
                  <a:avLst/>
                  <a:gdLst>
                    <a:gd name="T0" fmla="*/ 0 w 6"/>
                    <a:gd name="T1" fmla="*/ 4 h 4"/>
                    <a:gd name="T2" fmla="*/ 0 w 6"/>
                    <a:gd name="T3" fmla="*/ 4 h 4"/>
                    <a:gd name="T4" fmla="*/ 1 w 6"/>
                    <a:gd name="T5" fmla="*/ 2 h 4"/>
                    <a:gd name="T6" fmla="*/ 2 w 6"/>
                    <a:gd name="T7" fmla="*/ 1 h 4"/>
                    <a:gd name="T8" fmla="*/ 4 w 6"/>
                    <a:gd name="T9" fmla="*/ 0 h 4"/>
                    <a:gd name="T10" fmla="*/ 6 w 6"/>
                    <a:gd name="T11" fmla="*/ 0 h 4"/>
                    <a:gd name="T12" fmla="*/ 6 w 6"/>
                    <a:gd name="T13" fmla="*/ 0 h 4"/>
                    <a:gd name="T14" fmla="*/ 6 w 6"/>
                    <a:gd name="T15" fmla="*/ 2 h 4"/>
                    <a:gd name="T16" fmla="*/ 4 w 6"/>
                    <a:gd name="T17" fmla="*/ 3 h 4"/>
                    <a:gd name="T18" fmla="*/ 2 w 6"/>
                    <a:gd name="T19" fmla="*/ 4 h 4"/>
                    <a:gd name="T20" fmla="*/ 0 w 6"/>
                    <a:gd name="T21" fmla="*/ 4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1" y="2"/>
                      </a:lnTo>
                      <a:lnTo>
                        <a:pt x="2" y="1"/>
                      </a:lnTo>
                      <a:lnTo>
                        <a:pt x="4" y="0"/>
                      </a:lnTo>
                      <a:lnTo>
                        <a:pt x="6" y="0"/>
                      </a:lnTo>
                      <a:lnTo>
                        <a:pt x="6" y="0"/>
                      </a:lnTo>
                      <a:lnTo>
                        <a:pt x="6" y="2"/>
                      </a:lnTo>
                      <a:lnTo>
                        <a:pt x="4" y="3"/>
                      </a:lnTo>
                      <a:lnTo>
                        <a:pt x="2"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40" name="Freeform 8"/>
                <p:cNvSpPr/>
                <p:nvPr/>
              </p:nvSpPr>
              <p:spPr bwMode="auto">
                <a:xfrm>
                  <a:off x="938213" y="2824163"/>
                  <a:ext cx="20637" cy="33338"/>
                </a:xfrm>
                <a:custGeom>
                  <a:avLst/>
                  <a:gdLst>
                    <a:gd name="T0" fmla="*/ 0 w 13"/>
                    <a:gd name="T1" fmla="*/ 20 h 21"/>
                    <a:gd name="T2" fmla="*/ 0 w 13"/>
                    <a:gd name="T3" fmla="*/ 20 h 21"/>
                    <a:gd name="T4" fmla="*/ 1 w 13"/>
                    <a:gd name="T5" fmla="*/ 15 h 21"/>
                    <a:gd name="T6" fmla="*/ 1 w 13"/>
                    <a:gd name="T7" fmla="*/ 11 h 21"/>
                    <a:gd name="T8" fmla="*/ 1 w 13"/>
                    <a:gd name="T9" fmla="*/ 6 h 21"/>
                    <a:gd name="T10" fmla="*/ 2 w 13"/>
                    <a:gd name="T11" fmla="*/ 0 h 21"/>
                    <a:gd name="T12" fmla="*/ 2 w 13"/>
                    <a:gd name="T13" fmla="*/ 0 h 21"/>
                    <a:gd name="T14" fmla="*/ 7 w 13"/>
                    <a:gd name="T15" fmla="*/ 0 h 21"/>
                    <a:gd name="T16" fmla="*/ 10 w 13"/>
                    <a:gd name="T17" fmla="*/ 1 h 21"/>
                    <a:gd name="T18" fmla="*/ 12 w 13"/>
                    <a:gd name="T19" fmla="*/ 5 h 21"/>
                    <a:gd name="T20" fmla="*/ 13 w 13"/>
                    <a:gd name="T21" fmla="*/ 9 h 21"/>
                    <a:gd name="T22" fmla="*/ 13 w 13"/>
                    <a:gd name="T23" fmla="*/ 9 h 21"/>
                    <a:gd name="T24" fmla="*/ 9 w 13"/>
                    <a:gd name="T25" fmla="*/ 8 h 21"/>
                    <a:gd name="T26" fmla="*/ 7 w 13"/>
                    <a:gd name="T27" fmla="*/ 8 h 21"/>
                    <a:gd name="T28" fmla="*/ 7 w 13"/>
                    <a:gd name="T29" fmla="*/ 9 h 21"/>
                    <a:gd name="T30" fmla="*/ 7 w 13"/>
                    <a:gd name="T31" fmla="*/ 11 h 21"/>
                    <a:gd name="T32" fmla="*/ 9 w 13"/>
                    <a:gd name="T33" fmla="*/ 15 h 21"/>
                    <a:gd name="T34" fmla="*/ 11 w 13"/>
                    <a:gd name="T35" fmla="*/ 20 h 21"/>
                    <a:gd name="T36" fmla="*/ 11 w 13"/>
                    <a:gd name="T37" fmla="*/ 20 h 21"/>
                    <a:gd name="T38" fmla="*/ 8 w 13"/>
                    <a:gd name="T39" fmla="*/ 21 h 21"/>
                    <a:gd name="T40" fmla="*/ 6 w 13"/>
                    <a:gd name="T41" fmla="*/ 21 h 21"/>
                    <a:gd name="T42" fmla="*/ 3 w 13"/>
                    <a:gd name="T43" fmla="*/ 20 h 21"/>
                    <a:gd name="T44" fmla="*/ 0 w 13"/>
                    <a:gd name="T45" fmla="*/ 20 h 21"/>
                    <a:gd name="T46" fmla="*/ 0 w 13"/>
                    <a:gd name="T4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21">
                      <a:moveTo>
                        <a:pt x="0" y="20"/>
                      </a:moveTo>
                      <a:lnTo>
                        <a:pt x="0" y="20"/>
                      </a:lnTo>
                      <a:lnTo>
                        <a:pt x="1" y="15"/>
                      </a:lnTo>
                      <a:lnTo>
                        <a:pt x="1" y="11"/>
                      </a:lnTo>
                      <a:lnTo>
                        <a:pt x="1" y="6"/>
                      </a:lnTo>
                      <a:lnTo>
                        <a:pt x="2" y="0"/>
                      </a:lnTo>
                      <a:lnTo>
                        <a:pt x="2" y="0"/>
                      </a:lnTo>
                      <a:lnTo>
                        <a:pt x="7" y="0"/>
                      </a:lnTo>
                      <a:lnTo>
                        <a:pt x="10" y="1"/>
                      </a:lnTo>
                      <a:lnTo>
                        <a:pt x="12" y="5"/>
                      </a:lnTo>
                      <a:lnTo>
                        <a:pt x="13" y="9"/>
                      </a:lnTo>
                      <a:lnTo>
                        <a:pt x="13" y="9"/>
                      </a:lnTo>
                      <a:lnTo>
                        <a:pt x="9" y="8"/>
                      </a:lnTo>
                      <a:lnTo>
                        <a:pt x="7" y="8"/>
                      </a:lnTo>
                      <a:lnTo>
                        <a:pt x="7" y="9"/>
                      </a:lnTo>
                      <a:lnTo>
                        <a:pt x="7" y="11"/>
                      </a:lnTo>
                      <a:lnTo>
                        <a:pt x="9" y="15"/>
                      </a:lnTo>
                      <a:lnTo>
                        <a:pt x="11" y="20"/>
                      </a:lnTo>
                      <a:lnTo>
                        <a:pt x="11" y="20"/>
                      </a:lnTo>
                      <a:lnTo>
                        <a:pt x="8" y="21"/>
                      </a:lnTo>
                      <a:lnTo>
                        <a:pt x="6" y="21"/>
                      </a:lnTo>
                      <a:lnTo>
                        <a:pt x="3" y="20"/>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41" name="Freeform 9"/>
                <p:cNvSpPr/>
                <p:nvPr/>
              </p:nvSpPr>
              <p:spPr bwMode="auto">
                <a:xfrm>
                  <a:off x="947738" y="2797175"/>
                  <a:ext cx="19050" cy="19050"/>
                </a:xfrm>
                <a:custGeom>
                  <a:avLst/>
                  <a:gdLst>
                    <a:gd name="T0" fmla="*/ 0 w 12"/>
                    <a:gd name="T1" fmla="*/ 12 h 12"/>
                    <a:gd name="T2" fmla="*/ 0 w 12"/>
                    <a:gd name="T3" fmla="*/ 12 h 12"/>
                    <a:gd name="T4" fmla="*/ 1 w 12"/>
                    <a:gd name="T5" fmla="*/ 10 h 12"/>
                    <a:gd name="T6" fmla="*/ 1 w 12"/>
                    <a:gd name="T7" fmla="*/ 8 h 12"/>
                    <a:gd name="T8" fmla="*/ 1 w 12"/>
                    <a:gd name="T9" fmla="*/ 3 h 12"/>
                    <a:gd name="T10" fmla="*/ 2 w 12"/>
                    <a:gd name="T11" fmla="*/ 2 h 12"/>
                    <a:gd name="T12" fmla="*/ 3 w 12"/>
                    <a:gd name="T13" fmla="*/ 0 h 12"/>
                    <a:gd name="T14" fmla="*/ 5 w 12"/>
                    <a:gd name="T15" fmla="*/ 0 h 12"/>
                    <a:gd name="T16" fmla="*/ 10 w 12"/>
                    <a:gd name="T17" fmla="*/ 0 h 12"/>
                    <a:gd name="T18" fmla="*/ 10 w 12"/>
                    <a:gd name="T19" fmla="*/ 0 h 12"/>
                    <a:gd name="T20" fmla="*/ 10 w 12"/>
                    <a:gd name="T21" fmla="*/ 2 h 12"/>
                    <a:gd name="T22" fmla="*/ 12 w 12"/>
                    <a:gd name="T23" fmla="*/ 4 h 12"/>
                    <a:gd name="T24" fmla="*/ 12 w 12"/>
                    <a:gd name="T25" fmla="*/ 4 h 12"/>
                    <a:gd name="T26" fmla="*/ 11 w 12"/>
                    <a:gd name="T27" fmla="*/ 8 h 12"/>
                    <a:gd name="T28" fmla="*/ 8 w 12"/>
                    <a:gd name="T29" fmla="*/ 10 h 12"/>
                    <a:gd name="T30" fmla="*/ 5 w 12"/>
                    <a:gd name="T31" fmla="*/ 12 h 12"/>
                    <a:gd name="T32" fmla="*/ 0 w 12"/>
                    <a:gd name="T33" fmla="*/ 12 h 12"/>
                    <a:gd name="T34" fmla="*/ 0 w 1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0" y="12"/>
                      </a:moveTo>
                      <a:lnTo>
                        <a:pt x="0" y="12"/>
                      </a:lnTo>
                      <a:lnTo>
                        <a:pt x="1" y="10"/>
                      </a:lnTo>
                      <a:lnTo>
                        <a:pt x="1" y="8"/>
                      </a:lnTo>
                      <a:lnTo>
                        <a:pt x="1" y="3"/>
                      </a:lnTo>
                      <a:lnTo>
                        <a:pt x="2" y="2"/>
                      </a:lnTo>
                      <a:lnTo>
                        <a:pt x="3" y="0"/>
                      </a:lnTo>
                      <a:lnTo>
                        <a:pt x="5" y="0"/>
                      </a:lnTo>
                      <a:lnTo>
                        <a:pt x="10" y="0"/>
                      </a:lnTo>
                      <a:lnTo>
                        <a:pt x="10" y="0"/>
                      </a:lnTo>
                      <a:lnTo>
                        <a:pt x="10" y="2"/>
                      </a:lnTo>
                      <a:lnTo>
                        <a:pt x="12" y="4"/>
                      </a:lnTo>
                      <a:lnTo>
                        <a:pt x="12" y="4"/>
                      </a:lnTo>
                      <a:lnTo>
                        <a:pt x="11" y="8"/>
                      </a:lnTo>
                      <a:lnTo>
                        <a:pt x="8" y="10"/>
                      </a:lnTo>
                      <a:lnTo>
                        <a:pt x="5"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42" name="Freeform 10"/>
                <p:cNvSpPr/>
                <p:nvPr/>
              </p:nvSpPr>
              <p:spPr bwMode="auto">
                <a:xfrm>
                  <a:off x="963613" y="2735263"/>
                  <a:ext cx="20637" cy="49213"/>
                </a:xfrm>
                <a:custGeom>
                  <a:avLst/>
                  <a:gdLst>
                    <a:gd name="T0" fmla="*/ 9 w 13"/>
                    <a:gd name="T1" fmla="*/ 31 h 31"/>
                    <a:gd name="T2" fmla="*/ 9 w 13"/>
                    <a:gd name="T3" fmla="*/ 31 h 31"/>
                    <a:gd name="T4" fmla="*/ 0 w 13"/>
                    <a:gd name="T5" fmla="*/ 31 h 31"/>
                    <a:gd name="T6" fmla="*/ 0 w 13"/>
                    <a:gd name="T7" fmla="*/ 31 h 31"/>
                    <a:gd name="T8" fmla="*/ 1 w 13"/>
                    <a:gd name="T9" fmla="*/ 30 h 31"/>
                    <a:gd name="T10" fmla="*/ 2 w 13"/>
                    <a:gd name="T11" fmla="*/ 29 h 31"/>
                    <a:gd name="T12" fmla="*/ 6 w 13"/>
                    <a:gd name="T13" fmla="*/ 29 h 31"/>
                    <a:gd name="T14" fmla="*/ 6 w 13"/>
                    <a:gd name="T15" fmla="*/ 29 h 31"/>
                    <a:gd name="T16" fmla="*/ 7 w 13"/>
                    <a:gd name="T17" fmla="*/ 27 h 31"/>
                    <a:gd name="T18" fmla="*/ 5 w 13"/>
                    <a:gd name="T19" fmla="*/ 26 h 31"/>
                    <a:gd name="T20" fmla="*/ 3 w 13"/>
                    <a:gd name="T21" fmla="*/ 25 h 31"/>
                    <a:gd name="T22" fmla="*/ 2 w 13"/>
                    <a:gd name="T23" fmla="*/ 25 h 31"/>
                    <a:gd name="T24" fmla="*/ 2 w 13"/>
                    <a:gd name="T25" fmla="*/ 25 h 31"/>
                    <a:gd name="T26" fmla="*/ 1 w 13"/>
                    <a:gd name="T27" fmla="*/ 20 h 31"/>
                    <a:gd name="T28" fmla="*/ 0 w 13"/>
                    <a:gd name="T29" fmla="*/ 13 h 31"/>
                    <a:gd name="T30" fmla="*/ 0 w 13"/>
                    <a:gd name="T31" fmla="*/ 13 h 31"/>
                    <a:gd name="T32" fmla="*/ 1 w 13"/>
                    <a:gd name="T33" fmla="*/ 10 h 31"/>
                    <a:gd name="T34" fmla="*/ 3 w 13"/>
                    <a:gd name="T35" fmla="*/ 7 h 31"/>
                    <a:gd name="T36" fmla="*/ 4 w 13"/>
                    <a:gd name="T37" fmla="*/ 5 h 31"/>
                    <a:gd name="T38" fmla="*/ 3 w 13"/>
                    <a:gd name="T39" fmla="*/ 4 h 31"/>
                    <a:gd name="T40" fmla="*/ 2 w 13"/>
                    <a:gd name="T41" fmla="*/ 2 h 31"/>
                    <a:gd name="T42" fmla="*/ 2 w 13"/>
                    <a:gd name="T43" fmla="*/ 2 h 31"/>
                    <a:gd name="T44" fmla="*/ 2 w 13"/>
                    <a:gd name="T45" fmla="*/ 1 h 31"/>
                    <a:gd name="T46" fmla="*/ 3 w 13"/>
                    <a:gd name="T47" fmla="*/ 0 h 31"/>
                    <a:gd name="T48" fmla="*/ 6 w 13"/>
                    <a:gd name="T49" fmla="*/ 0 h 31"/>
                    <a:gd name="T50" fmla="*/ 10 w 13"/>
                    <a:gd name="T51" fmla="*/ 0 h 31"/>
                    <a:gd name="T52" fmla="*/ 11 w 13"/>
                    <a:gd name="T53" fmla="*/ 1 h 31"/>
                    <a:gd name="T54" fmla="*/ 11 w 13"/>
                    <a:gd name="T55" fmla="*/ 2 h 31"/>
                    <a:gd name="T56" fmla="*/ 11 w 13"/>
                    <a:gd name="T57" fmla="*/ 2 h 31"/>
                    <a:gd name="T58" fmla="*/ 11 w 13"/>
                    <a:gd name="T59" fmla="*/ 5 h 31"/>
                    <a:gd name="T60" fmla="*/ 10 w 13"/>
                    <a:gd name="T61" fmla="*/ 6 h 31"/>
                    <a:gd name="T62" fmla="*/ 6 w 13"/>
                    <a:gd name="T63" fmla="*/ 7 h 31"/>
                    <a:gd name="T64" fmla="*/ 6 w 13"/>
                    <a:gd name="T65" fmla="*/ 7 h 31"/>
                    <a:gd name="T66" fmla="*/ 7 w 13"/>
                    <a:gd name="T67" fmla="*/ 8 h 31"/>
                    <a:gd name="T68" fmla="*/ 9 w 13"/>
                    <a:gd name="T69" fmla="*/ 8 h 31"/>
                    <a:gd name="T70" fmla="*/ 11 w 13"/>
                    <a:gd name="T71" fmla="*/ 8 h 31"/>
                    <a:gd name="T72" fmla="*/ 12 w 13"/>
                    <a:gd name="T73" fmla="*/ 8 h 31"/>
                    <a:gd name="T74" fmla="*/ 13 w 13"/>
                    <a:gd name="T75" fmla="*/ 9 h 31"/>
                    <a:gd name="T76" fmla="*/ 13 w 13"/>
                    <a:gd name="T77" fmla="*/ 11 h 31"/>
                    <a:gd name="T78" fmla="*/ 13 w 13"/>
                    <a:gd name="T79" fmla="*/ 15 h 31"/>
                    <a:gd name="T80" fmla="*/ 13 w 13"/>
                    <a:gd name="T81" fmla="*/ 15 h 31"/>
                    <a:gd name="T82" fmla="*/ 13 w 13"/>
                    <a:gd name="T83" fmla="*/ 17 h 31"/>
                    <a:gd name="T84" fmla="*/ 13 w 13"/>
                    <a:gd name="T85" fmla="*/ 20 h 31"/>
                    <a:gd name="T86" fmla="*/ 13 w 13"/>
                    <a:gd name="T87" fmla="*/ 20 h 31"/>
                    <a:gd name="T88" fmla="*/ 11 w 13"/>
                    <a:gd name="T89" fmla="*/ 21 h 31"/>
                    <a:gd name="T90" fmla="*/ 10 w 13"/>
                    <a:gd name="T91" fmla="*/ 22 h 31"/>
                    <a:gd name="T92" fmla="*/ 11 w 13"/>
                    <a:gd name="T93" fmla="*/ 23 h 31"/>
                    <a:gd name="T94" fmla="*/ 11 w 13"/>
                    <a:gd name="T95" fmla="*/ 23 h 31"/>
                    <a:gd name="T96" fmla="*/ 13 w 13"/>
                    <a:gd name="T97" fmla="*/ 23 h 31"/>
                    <a:gd name="T98" fmla="*/ 13 w 13"/>
                    <a:gd name="T99" fmla="*/ 23 h 31"/>
                    <a:gd name="T100" fmla="*/ 12 w 13"/>
                    <a:gd name="T101" fmla="*/ 26 h 31"/>
                    <a:gd name="T102" fmla="*/ 10 w 13"/>
                    <a:gd name="T103" fmla="*/ 28 h 31"/>
                    <a:gd name="T104" fmla="*/ 9 w 13"/>
                    <a:gd name="T105" fmla="*/ 29 h 31"/>
                    <a:gd name="T106" fmla="*/ 9 w 13"/>
                    <a:gd name="T107" fmla="*/ 31 h 31"/>
                    <a:gd name="T108" fmla="*/ 9 w 13"/>
                    <a:gd name="T10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 h="31">
                      <a:moveTo>
                        <a:pt x="9" y="31"/>
                      </a:moveTo>
                      <a:lnTo>
                        <a:pt x="9" y="31"/>
                      </a:lnTo>
                      <a:lnTo>
                        <a:pt x="0" y="31"/>
                      </a:lnTo>
                      <a:lnTo>
                        <a:pt x="0" y="31"/>
                      </a:lnTo>
                      <a:lnTo>
                        <a:pt x="1" y="30"/>
                      </a:lnTo>
                      <a:lnTo>
                        <a:pt x="2" y="29"/>
                      </a:lnTo>
                      <a:lnTo>
                        <a:pt x="6" y="29"/>
                      </a:lnTo>
                      <a:lnTo>
                        <a:pt x="6" y="29"/>
                      </a:lnTo>
                      <a:lnTo>
                        <a:pt x="7" y="27"/>
                      </a:lnTo>
                      <a:lnTo>
                        <a:pt x="5" y="26"/>
                      </a:lnTo>
                      <a:lnTo>
                        <a:pt x="3" y="25"/>
                      </a:lnTo>
                      <a:lnTo>
                        <a:pt x="2" y="25"/>
                      </a:lnTo>
                      <a:lnTo>
                        <a:pt x="2" y="25"/>
                      </a:lnTo>
                      <a:lnTo>
                        <a:pt x="1" y="20"/>
                      </a:lnTo>
                      <a:lnTo>
                        <a:pt x="0" y="13"/>
                      </a:lnTo>
                      <a:lnTo>
                        <a:pt x="0" y="13"/>
                      </a:lnTo>
                      <a:lnTo>
                        <a:pt x="1" y="10"/>
                      </a:lnTo>
                      <a:lnTo>
                        <a:pt x="3" y="7"/>
                      </a:lnTo>
                      <a:lnTo>
                        <a:pt x="4" y="5"/>
                      </a:lnTo>
                      <a:lnTo>
                        <a:pt x="3" y="4"/>
                      </a:lnTo>
                      <a:lnTo>
                        <a:pt x="2" y="2"/>
                      </a:lnTo>
                      <a:lnTo>
                        <a:pt x="2" y="2"/>
                      </a:lnTo>
                      <a:lnTo>
                        <a:pt x="2" y="1"/>
                      </a:lnTo>
                      <a:lnTo>
                        <a:pt x="3" y="0"/>
                      </a:lnTo>
                      <a:lnTo>
                        <a:pt x="6" y="0"/>
                      </a:lnTo>
                      <a:lnTo>
                        <a:pt x="10" y="0"/>
                      </a:lnTo>
                      <a:lnTo>
                        <a:pt x="11" y="1"/>
                      </a:lnTo>
                      <a:lnTo>
                        <a:pt x="11" y="2"/>
                      </a:lnTo>
                      <a:lnTo>
                        <a:pt x="11" y="2"/>
                      </a:lnTo>
                      <a:lnTo>
                        <a:pt x="11" y="5"/>
                      </a:lnTo>
                      <a:lnTo>
                        <a:pt x="10" y="6"/>
                      </a:lnTo>
                      <a:lnTo>
                        <a:pt x="6" y="7"/>
                      </a:lnTo>
                      <a:lnTo>
                        <a:pt x="6" y="7"/>
                      </a:lnTo>
                      <a:lnTo>
                        <a:pt x="7" y="8"/>
                      </a:lnTo>
                      <a:lnTo>
                        <a:pt x="9" y="8"/>
                      </a:lnTo>
                      <a:lnTo>
                        <a:pt x="11" y="8"/>
                      </a:lnTo>
                      <a:lnTo>
                        <a:pt x="12" y="8"/>
                      </a:lnTo>
                      <a:lnTo>
                        <a:pt x="13" y="9"/>
                      </a:lnTo>
                      <a:lnTo>
                        <a:pt x="13" y="11"/>
                      </a:lnTo>
                      <a:lnTo>
                        <a:pt x="13" y="15"/>
                      </a:lnTo>
                      <a:lnTo>
                        <a:pt x="13" y="15"/>
                      </a:lnTo>
                      <a:lnTo>
                        <a:pt x="13" y="17"/>
                      </a:lnTo>
                      <a:lnTo>
                        <a:pt x="13" y="20"/>
                      </a:lnTo>
                      <a:lnTo>
                        <a:pt x="13" y="20"/>
                      </a:lnTo>
                      <a:lnTo>
                        <a:pt x="11" y="21"/>
                      </a:lnTo>
                      <a:lnTo>
                        <a:pt x="10" y="22"/>
                      </a:lnTo>
                      <a:lnTo>
                        <a:pt x="11" y="23"/>
                      </a:lnTo>
                      <a:lnTo>
                        <a:pt x="11" y="23"/>
                      </a:lnTo>
                      <a:lnTo>
                        <a:pt x="13" y="23"/>
                      </a:lnTo>
                      <a:lnTo>
                        <a:pt x="13" y="23"/>
                      </a:lnTo>
                      <a:lnTo>
                        <a:pt x="12" y="26"/>
                      </a:lnTo>
                      <a:lnTo>
                        <a:pt x="10" y="28"/>
                      </a:lnTo>
                      <a:lnTo>
                        <a:pt x="9" y="29"/>
                      </a:lnTo>
                      <a:lnTo>
                        <a:pt x="9" y="31"/>
                      </a:lnTo>
                      <a:lnTo>
                        <a:pt x="9"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43" name="Freeform 11"/>
                <p:cNvSpPr/>
                <p:nvPr/>
              </p:nvSpPr>
              <p:spPr bwMode="auto">
                <a:xfrm>
                  <a:off x="990600" y="2693988"/>
                  <a:ext cx="12700" cy="9525"/>
                </a:xfrm>
                <a:custGeom>
                  <a:avLst/>
                  <a:gdLst>
                    <a:gd name="T0" fmla="*/ 0 w 8"/>
                    <a:gd name="T1" fmla="*/ 6 h 6"/>
                    <a:gd name="T2" fmla="*/ 0 w 8"/>
                    <a:gd name="T3" fmla="*/ 6 h 6"/>
                    <a:gd name="T4" fmla="*/ 0 w 8"/>
                    <a:gd name="T5" fmla="*/ 4 h 6"/>
                    <a:gd name="T6" fmla="*/ 0 w 8"/>
                    <a:gd name="T7" fmla="*/ 2 h 6"/>
                    <a:gd name="T8" fmla="*/ 2 w 8"/>
                    <a:gd name="T9" fmla="*/ 1 h 6"/>
                    <a:gd name="T10" fmla="*/ 4 w 8"/>
                    <a:gd name="T11" fmla="*/ 0 h 6"/>
                    <a:gd name="T12" fmla="*/ 6 w 8"/>
                    <a:gd name="T13" fmla="*/ 1 h 6"/>
                    <a:gd name="T14" fmla="*/ 7 w 8"/>
                    <a:gd name="T15" fmla="*/ 2 h 6"/>
                    <a:gd name="T16" fmla="*/ 8 w 8"/>
                    <a:gd name="T17" fmla="*/ 4 h 6"/>
                    <a:gd name="T18" fmla="*/ 7 w 8"/>
                    <a:gd name="T19" fmla="*/ 6 h 6"/>
                    <a:gd name="T20" fmla="*/ 7 w 8"/>
                    <a:gd name="T21" fmla="*/ 6 h 6"/>
                    <a:gd name="T22" fmla="*/ 0 w 8"/>
                    <a:gd name="T23" fmla="*/ 6 h 6"/>
                    <a:gd name="T24" fmla="*/ 0 w 8"/>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0" y="6"/>
                      </a:moveTo>
                      <a:lnTo>
                        <a:pt x="0" y="6"/>
                      </a:lnTo>
                      <a:lnTo>
                        <a:pt x="0" y="4"/>
                      </a:lnTo>
                      <a:lnTo>
                        <a:pt x="0" y="2"/>
                      </a:lnTo>
                      <a:lnTo>
                        <a:pt x="2" y="1"/>
                      </a:lnTo>
                      <a:lnTo>
                        <a:pt x="4" y="0"/>
                      </a:lnTo>
                      <a:lnTo>
                        <a:pt x="6" y="1"/>
                      </a:lnTo>
                      <a:lnTo>
                        <a:pt x="7" y="2"/>
                      </a:lnTo>
                      <a:lnTo>
                        <a:pt x="8" y="4"/>
                      </a:lnTo>
                      <a:lnTo>
                        <a:pt x="7" y="6"/>
                      </a:lnTo>
                      <a:lnTo>
                        <a:pt x="7"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44" name="Freeform 12"/>
                <p:cNvSpPr/>
                <p:nvPr/>
              </p:nvSpPr>
              <p:spPr bwMode="auto">
                <a:xfrm>
                  <a:off x="990600" y="2655888"/>
                  <a:ext cx="22225" cy="33338"/>
                </a:xfrm>
                <a:custGeom>
                  <a:avLst/>
                  <a:gdLst>
                    <a:gd name="T0" fmla="*/ 0 w 14"/>
                    <a:gd name="T1" fmla="*/ 21 h 21"/>
                    <a:gd name="T2" fmla="*/ 0 w 14"/>
                    <a:gd name="T3" fmla="*/ 21 h 21"/>
                    <a:gd name="T4" fmla="*/ 2 w 14"/>
                    <a:gd name="T5" fmla="*/ 18 h 21"/>
                    <a:gd name="T6" fmla="*/ 4 w 14"/>
                    <a:gd name="T7" fmla="*/ 17 h 21"/>
                    <a:gd name="T8" fmla="*/ 5 w 14"/>
                    <a:gd name="T9" fmla="*/ 16 h 21"/>
                    <a:gd name="T10" fmla="*/ 5 w 14"/>
                    <a:gd name="T11" fmla="*/ 16 h 21"/>
                    <a:gd name="T12" fmla="*/ 4 w 14"/>
                    <a:gd name="T13" fmla="*/ 12 h 21"/>
                    <a:gd name="T14" fmla="*/ 1 w 14"/>
                    <a:gd name="T15" fmla="*/ 9 h 21"/>
                    <a:gd name="T16" fmla="*/ 0 w 14"/>
                    <a:gd name="T17" fmla="*/ 6 h 21"/>
                    <a:gd name="T18" fmla="*/ 0 w 14"/>
                    <a:gd name="T19" fmla="*/ 4 h 21"/>
                    <a:gd name="T20" fmla="*/ 1 w 14"/>
                    <a:gd name="T21" fmla="*/ 2 h 21"/>
                    <a:gd name="T22" fmla="*/ 2 w 14"/>
                    <a:gd name="T23" fmla="*/ 0 h 21"/>
                    <a:gd name="T24" fmla="*/ 2 w 14"/>
                    <a:gd name="T25" fmla="*/ 0 h 21"/>
                    <a:gd name="T26" fmla="*/ 6 w 14"/>
                    <a:gd name="T27" fmla="*/ 0 h 21"/>
                    <a:gd name="T28" fmla="*/ 8 w 14"/>
                    <a:gd name="T29" fmla="*/ 0 h 21"/>
                    <a:gd name="T30" fmla="*/ 9 w 14"/>
                    <a:gd name="T31" fmla="*/ 1 h 21"/>
                    <a:gd name="T32" fmla="*/ 10 w 14"/>
                    <a:gd name="T33" fmla="*/ 2 h 21"/>
                    <a:gd name="T34" fmla="*/ 11 w 14"/>
                    <a:gd name="T35" fmla="*/ 5 h 21"/>
                    <a:gd name="T36" fmla="*/ 12 w 14"/>
                    <a:gd name="T37" fmla="*/ 6 h 21"/>
                    <a:gd name="T38" fmla="*/ 14 w 14"/>
                    <a:gd name="T39" fmla="*/ 8 h 21"/>
                    <a:gd name="T40" fmla="*/ 14 w 14"/>
                    <a:gd name="T41" fmla="*/ 8 h 21"/>
                    <a:gd name="T42" fmla="*/ 14 w 14"/>
                    <a:gd name="T43" fmla="*/ 10 h 21"/>
                    <a:gd name="T44" fmla="*/ 13 w 14"/>
                    <a:gd name="T45" fmla="*/ 11 h 21"/>
                    <a:gd name="T46" fmla="*/ 11 w 14"/>
                    <a:gd name="T47" fmla="*/ 14 h 21"/>
                    <a:gd name="T48" fmla="*/ 9 w 14"/>
                    <a:gd name="T49" fmla="*/ 16 h 21"/>
                    <a:gd name="T50" fmla="*/ 9 w 14"/>
                    <a:gd name="T51" fmla="*/ 18 h 21"/>
                    <a:gd name="T52" fmla="*/ 10 w 14"/>
                    <a:gd name="T53" fmla="*/ 21 h 21"/>
                    <a:gd name="T54" fmla="*/ 10 w 14"/>
                    <a:gd name="T55" fmla="*/ 21 h 21"/>
                    <a:gd name="T56" fmla="*/ 0 w 14"/>
                    <a:gd name="T57" fmla="*/ 21 h 21"/>
                    <a:gd name="T58" fmla="*/ 0 w 14"/>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1">
                      <a:moveTo>
                        <a:pt x="0" y="21"/>
                      </a:moveTo>
                      <a:lnTo>
                        <a:pt x="0" y="21"/>
                      </a:lnTo>
                      <a:lnTo>
                        <a:pt x="2" y="18"/>
                      </a:lnTo>
                      <a:lnTo>
                        <a:pt x="4" y="17"/>
                      </a:lnTo>
                      <a:lnTo>
                        <a:pt x="5" y="16"/>
                      </a:lnTo>
                      <a:lnTo>
                        <a:pt x="5" y="16"/>
                      </a:lnTo>
                      <a:lnTo>
                        <a:pt x="4" y="12"/>
                      </a:lnTo>
                      <a:lnTo>
                        <a:pt x="1" y="9"/>
                      </a:lnTo>
                      <a:lnTo>
                        <a:pt x="0" y="6"/>
                      </a:lnTo>
                      <a:lnTo>
                        <a:pt x="0" y="4"/>
                      </a:lnTo>
                      <a:lnTo>
                        <a:pt x="1" y="2"/>
                      </a:lnTo>
                      <a:lnTo>
                        <a:pt x="2" y="0"/>
                      </a:lnTo>
                      <a:lnTo>
                        <a:pt x="2" y="0"/>
                      </a:lnTo>
                      <a:lnTo>
                        <a:pt x="6" y="0"/>
                      </a:lnTo>
                      <a:lnTo>
                        <a:pt x="8" y="0"/>
                      </a:lnTo>
                      <a:lnTo>
                        <a:pt x="9" y="1"/>
                      </a:lnTo>
                      <a:lnTo>
                        <a:pt x="10" y="2"/>
                      </a:lnTo>
                      <a:lnTo>
                        <a:pt x="11" y="5"/>
                      </a:lnTo>
                      <a:lnTo>
                        <a:pt x="12" y="6"/>
                      </a:lnTo>
                      <a:lnTo>
                        <a:pt x="14" y="8"/>
                      </a:lnTo>
                      <a:lnTo>
                        <a:pt x="14" y="8"/>
                      </a:lnTo>
                      <a:lnTo>
                        <a:pt x="14" y="10"/>
                      </a:lnTo>
                      <a:lnTo>
                        <a:pt x="13" y="11"/>
                      </a:lnTo>
                      <a:lnTo>
                        <a:pt x="11" y="14"/>
                      </a:lnTo>
                      <a:lnTo>
                        <a:pt x="9" y="16"/>
                      </a:lnTo>
                      <a:lnTo>
                        <a:pt x="9" y="18"/>
                      </a:lnTo>
                      <a:lnTo>
                        <a:pt x="10" y="21"/>
                      </a:lnTo>
                      <a:lnTo>
                        <a:pt x="10" y="21"/>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45" name="Freeform 13"/>
                <p:cNvSpPr/>
                <p:nvPr/>
              </p:nvSpPr>
              <p:spPr bwMode="auto">
                <a:xfrm>
                  <a:off x="1012825" y="2511425"/>
                  <a:ext cx="79375" cy="119063"/>
                </a:xfrm>
                <a:custGeom>
                  <a:avLst/>
                  <a:gdLst>
                    <a:gd name="T0" fmla="*/ 49 w 50"/>
                    <a:gd name="T1" fmla="*/ 0 h 75"/>
                    <a:gd name="T2" fmla="*/ 50 w 50"/>
                    <a:gd name="T3" fmla="*/ 7 h 75"/>
                    <a:gd name="T4" fmla="*/ 46 w 50"/>
                    <a:gd name="T5" fmla="*/ 13 h 75"/>
                    <a:gd name="T6" fmla="*/ 41 w 50"/>
                    <a:gd name="T7" fmla="*/ 20 h 75"/>
                    <a:gd name="T8" fmla="*/ 40 w 50"/>
                    <a:gd name="T9" fmla="*/ 29 h 75"/>
                    <a:gd name="T10" fmla="*/ 38 w 50"/>
                    <a:gd name="T11" fmla="*/ 29 h 75"/>
                    <a:gd name="T12" fmla="*/ 36 w 50"/>
                    <a:gd name="T13" fmla="*/ 35 h 75"/>
                    <a:gd name="T14" fmla="*/ 33 w 50"/>
                    <a:gd name="T15" fmla="*/ 35 h 75"/>
                    <a:gd name="T16" fmla="*/ 29 w 50"/>
                    <a:gd name="T17" fmla="*/ 39 h 75"/>
                    <a:gd name="T18" fmla="*/ 26 w 50"/>
                    <a:gd name="T19" fmla="*/ 40 h 75"/>
                    <a:gd name="T20" fmla="*/ 27 w 50"/>
                    <a:gd name="T21" fmla="*/ 45 h 75"/>
                    <a:gd name="T22" fmla="*/ 26 w 50"/>
                    <a:gd name="T23" fmla="*/ 49 h 75"/>
                    <a:gd name="T24" fmla="*/ 24 w 50"/>
                    <a:gd name="T25" fmla="*/ 49 h 75"/>
                    <a:gd name="T26" fmla="*/ 22 w 50"/>
                    <a:gd name="T27" fmla="*/ 49 h 75"/>
                    <a:gd name="T28" fmla="*/ 21 w 50"/>
                    <a:gd name="T29" fmla="*/ 54 h 75"/>
                    <a:gd name="T30" fmla="*/ 20 w 50"/>
                    <a:gd name="T31" fmla="*/ 61 h 75"/>
                    <a:gd name="T32" fmla="*/ 18 w 50"/>
                    <a:gd name="T33" fmla="*/ 62 h 75"/>
                    <a:gd name="T34" fmla="*/ 13 w 50"/>
                    <a:gd name="T35" fmla="*/ 67 h 75"/>
                    <a:gd name="T36" fmla="*/ 14 w 50"/>
                    <a:gd name="T37" fmla="*/ 71 h 75"/>
                    <a:gd name="T38" fmla="*/ 11 w 50"/>
                    <a:gd name="T39" fmla="*/ 71 h 75"/>
                    <a:gd name="T40" fmla="*/ 8 w 50"/>
                    <a:gd name="T41" fmla="*/ 75 h 75"/>
                    <a:gd name="T42" fmla="*/ 5 w 50"/>
                    <a:gd name="T43" fmla="*/ 75 h 75"/>
                    <a:gd name="T44" fmla="*/ 2 w 50"/>
                    <a:gd name="T45" fmla="*/ 72 h 75"/>
                    <a:gd name="T46" fmla="*/ 0 w 50"/>
                    <a:gd name="T47" fmla="*/ 71 h 75"/>
                    <a:gd name="T48" fmla="*/ 1 w 50"/>
                    <a:gd name="T49" fmla="*/ 68 h 75"/>
                    <a:gd name="T50" fmla="*/ 8 w 50"/>
                    <a:gd name="T51" fmla="*/ 67 h 75"/>
                    <a:gd name="T52" fmla="*/ 11 w 50"/>
                    <a:gd name="T53" fmla="*/ 69 h 75"/>
                    <a:gd name="T54" fmla="*/ 11 w 50"/>
                    <a:gd name="T55" fmla="*/ 64 h 75"/>
                    <a:gd name="T56" fmla="*/ 4 w 50"/>
                    <a:gd name="T57" fmla="*/ 60 h 75"/>
                    <a:gd name="T58" fmla="*/ 0 w 50"/>
                    <a:gd name="T59" fmla="*/ 58 h 75"/>
                    <a:gd name="T60" fmla="*/ 3 w 50"/>
                    <a:gd name="T61" fmla="*/ 55 h 75"/>
                    <a:gd name="T62" fmla="*/ 8 w 50"/>
                    <a:gd name="T63" fmla="*/ 55 h 75"/>
                    <a:gd name="T64" fmla="*/ 7 w 50"/>
                    <a:gd name="T65" fmla="*/ 54 h 75"/>
                    <a:gd name="T66" fmla="*/ 4 w 50"/>
                    <a:gd name="T67" fmla="*/ 53 h 75"/>
                    <a:gd name="T68" fmla="*/ 6 w 50"/>
                    <a:gd name="T69" fmla="*/ 48 h 75"/>
                    <a:gd name="T70" fmla="*/ 5 w 50"/>
                    <a:gd name="T71" fmla="*/ 40 h 75"/>
                    <a:gd name="T72" fmla="*/ 7 w 50"/>
                    <a:gd name="T73" fmla="*/ 36 h 75"/>
                    <a:gd name="T74" fmla="*/ 11 w 50"/>
                    <a:gd name="T75" fmla="*/ 35 h 75"/>
                    <a:gd name="T76" fmla="*/ 13 w 50"/>
                    <a:gd name="T77" fmla="*/ 40 h 75"/>
                    <a:gd name="T78" fmla="*/ 8 w 50"/>
                    <a:gd name="T79" fmla="*/ 42 h 75"/>
                    <a:gd name="T80" fmla="*/ 9 w 50"/>
                    <a:gd name="T81" fmla="*/ 44 h 75"/>
                    <a:gd name="T82" fmla="*/ 14 w 50"/>
                    <a:gd name="T83" fmla="*/ 47 h 75"/>
                    <a:gd name="T84" fmla="*/ 22 w 50"/>
                    <a:gd name="T85" fmla="*/ 47 h 75"/>
                    <a:gd name="T86" fmla="*/ 22 w 50"/>
                    <a:gd name="T87" fmla="*/ 44 h 75"/>
                    <a:gd name="T88" fmla="*/ 18 w 50"/>
                    <a:gd name="T89" fmla="*/ 41 h 75"/>
                    <a:gd name="T90" fmla="*/ 16 w 50"/>
                    <a:gd name="T91" fmla="*/ 40 h 75"/>
                    <a:gd name="T92" fmla="*/ 16 w 50"/>
                    <a:gd name="T93" fmla="*/ 29 h 75"/>
                    <a:gd name="T94" fmla="*/ 20 w 50"/>
                    <a:gd name="T95" fmla="*/ 31 h 75"/>
                    <a:gd name="T96" fmla="*/ 21 w 50"/>
                    <a:gd name="T97" fmla="*/ 28 h 75"/>
                    <a:gd name="T98" fmla="*/ 22 w 50"/>
                    <a:gd name="T99" fmla="*/ 22 h 75"/>
                    <a:gd name="T100" fmla="*/ 24 w 50"/>
                    <a:gd name="T101" fmla="*/ 20 h 75"/>
                    <a:gd name="T102" fmla="*/ 20 w 50"/>
                    <a:gd name="T103" fmla="*/ 15 h 75"/>
                    <a:gd name="T104" fmla="*/ 20 w 50"/>
                    <a:gd name="T105" fmla="*/ 13 h 75"/>
                    <a:gd name="T106" fmla="*/ 24 w 50"/>
                    <a:gd name="T107" fmla="*/ 12 h 75"/>
                    <a:gd name="T108" fmla="*/ 29 w 50"/>
                    <a:gd name="T109" fmla="*/ 12 h 75"/>
                    <a:gd name="T110" fmla="*/ 31 w 50"/>
                    <a:gd name="T111" fmla="*/ 10 h 75"/>
                    <a:gd name="T112" fmla="*/ 29 w 50"/>
                    <a:gd name="T113" fmla="*/ 6 h 75"/>
                    <a:gd name="T114" fmla="*/ 33 w 50"/>
                    <a:gd name="T115" fmla="*/ 8 h 75"/>
                    <a:gd name="T116" fmla="*/ 36 w 50"/>
                    <a:gd name="T117" fmla="*/ 11 h 75"/>
                    <a:gd name="T118" fmla="*/ 39 w 50"/>
                    <a:gd name="T119" fmla="*/ 10 h 75"/>
                    <a:gd name="T120" fmla="*/ 42 w 50"/>
                    <a:gd name="T121" fmla="*/ 5 h 75"/>
                    <a:gd name="T122" fmla="*/ 44 w 50"/>
                    <a:gd name="T123" fmla="*/ 1 h 75"/>
                    <a:gd name="T124" fmla="*/ 49 w 50"/>
                    <a:gd name="T1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75">
                      <a:moveTo>
                        <a:pt x="49" y="0"/>
                      </a:moveTo>
                      <a:lnTo>
                        <a:pt x="49" y="0"/>
                      </a:lnTo>
                      <a:lnTo>
                        <a:pt x="50" y="4"/>
                      </a:lnTo>
                      <a:lnTo>
                        <a:pt x="50" y="7"/>
                      </a:lnTo>
                      <a:lnTo>
                        <a:pt x="48" y="10"/>
                      </a:lnTo>
                      <a:lnTo>
                        <a:pt x="46" y="13"/>
                      </a:lnTo>
                      <a:lnTo>
                        <a:pt x="43" y="15"/>
                      </a:lnTo>
                      <a:lnTo>
                        <a:pt x="41" y="20"/>
                      </a:lnTo>
                      <a:lnTo>
                        <a:pt x="40" y="24"/>
                      </a:lnTo>
                      <a:lnTo>
                        <a:pt x="40" y="29"/>
                      </a:lnTo>
                      <a:lnTo>
                        <a:pt x="40" y="29"/>
                      </a:lnTo>
                      <a:lnTo>
                        <a:pt x="38" y="29"/>
                      </a:lnTo>
                      <a:lnTo>
                        <a:pt x="36" y="30"/>
                      </a:lnTo>
                      <a:lnTo>
                        <a:pt x="36" y="35"/>
                      </a:lnTo>
                      <a:lnTo>
                        <a:pt x="36" y="35"/>
                      </a:lnTo>
                      <a:lnTo>
                        <a:pt x="33" y="35"/>
                      </a:lnTo>
                      <a:lnTo>
                        <a:pt x="31" y="38"/>
                      </a:lnTo>
                      <a:lnTo>
                        <a:pt x="29" y="39"/>
                      </a:lnTo>
                      <a:lnTo>
                        <a:pt x="26" y="40"/>
                      </a:lnTo>
                      <a:lnTo>
                        <a:pt x="26" y="40"/>
                      </a:lnTo>
                      <a:lnTo>
                        <a:pt x="26" y="42"/>
                      </a:lnTo>
                      <a:lnTo>
                        <a:pt x="27" y="45"/>
                      </a:lnTo>
                      <a:lnTo>
                        <a:pt x="27" y="47"/>
                      </a:lnTo>
                      <a:lnTo>
                        <a:pt x="26" y="49"/>
                      </a:lnTo>
                      <a:lnTo>
                        <a:pt x="26" y="49"/>
                      </a:lnTo>
                      <a:lnTo>
                        <a:pt x="24" y="49"/>
                      </a:lnTo>
                      <a:lnTo>
                        <a:pt x="22" y="49"/>
                      </a:lnTo>
                      <a:lnTo>
                        <a:pt x="22" y="49"/>
                      </a:lnTo>
                      <a:lnTo>
                        <a:pt x="21" y="51"/>
                      </a:lnTo>
                      <a:lnTo>
                        <a:pt x="21" y="54"/>
                      </a:lnTo>
                      <a:lnTo>
                        <a:pt x="21" y="58"/>
                      </a:lnTo>
                      <a:lnTo>
                        <a:pt x="20" y="61"/>
                      </a:lnTo>
                      <a:lnTo>
                        <a:pt x="20" y="61"/>
                      </a:lnTo>
                      <a:lnTo>
                        <a:pt x="18" y="62"/>
                      </a:lnTo>
                      <a:lnTo>
                        <a:pt x="15" y="64"/>
                      </a:lnTo>
                      <a:lnTo>
                        <a:pt x="13" y="67"/>
                      </a:lnTo>
                      <a:lnTo>
                        <a:pt x="13" y="69"/>
                      </a:lnTo>
                      <a:lnTo>
                        <a:pt x="14" y="71"/>
                      </a:lnTo>
                      <a:lnTo>
                        <a:pt x="14" y="71"/>
                      </a:lnTo>
                      <a:lnTo>
                        <a:pt x="11" y="71"/>
                      </a:lnTo>
                      <a:lnTo>
                        <a:pt x="9" y="72"/>
                      </a:lnTo>
                      <a:lnTo>
                        <a:pt x="8" y="75"/>
                      </a:lnTo>
                      <a:lnTo>
                        <a:pt x="8" y="75"/>
                      </a:lnTo>
                      <a:lnTo>
                        <a:pt x="5" y="75"/>
                      </a:lnTo>
                      <a:lnTo>
                        <a:pt x="4" y="74"/>
                      </a:lnTo>
                      <a:lnTo>
                        <a:pt x="2" y="72"/>
                      </a:lnTo>
                      <a:lnTo>
                        <a:pt x="0" y="71"/>
                      </a:lnTo>
                      <a:lnTo>
                        <a:pt x="0" y="71"/>
                      </a:lnTo>
                      <a:lnTo>
                        <a:pt x="0" y="69"/>
                      </a:lnTo>
                      <a:lnTo>
                        <a:pt x="1" y="68"/>
                      </a:lnTo>
                      <a:lnTo>
                        <a:pt x="4" y="67"/>
                      </a:lnTo>
                      <a:lnTo>
                        <a:pt x="8" y="67"/>
                      </a:lnTo>
                      <a:lnTo>
                        <a:pt x="11" y="69"/>
                      </a:lnTo>
                      <a:lnTo>
                        <a:pt x="11" y="69"/>
                      </a:lnTo>
                      <a:lnTo>
                        <a:pt x="11" y="66"/>
                      </a:lnTo>
                      <a:lnTo>
                        <a:pt x="11" y="64"/>
                      </a:lnTo>
                      <a:lnTo>
                        <a:pt x="7" y="61"/>
                      </a:lnTo>
                      <a:lnTo>
                        <a:pt x="4" y="60"/>
                      </a:lnTo>
                      <a:lnTo>
                        <a:pt x="0" y="58"/>
                      </a:lnTo>
                      <a:lnTo>
                        <a:pt x="0" y="58"/>
                      </a:lnTo>
                      <a:lnTo>
                        <a:pt x="1" y="56"/>
                      </a:lnTo>
                      <a:lnTo>
                        <a:pt x="3" y="55"/>
                      </a:lnTo>
                      <a:lnTo>
                        <a:pt x="8" y="55"/>
                      </a:lnTo>
                      <a:lnTo>
                        <a:pt x="8" y="55"/>
                      </a:lnTo>
                      <a:lnTo>
                        <a:pt x="8" y="54"/>
                      </a:lnTo>
                      <a:lnTo>
                        <a:pt x="7" y="54"/>
                      </a:lnTo>
                      <a:lnTo>
                        <a:pt x="4" y="53"/>
                      </a:lnTo>
                      <a:lnTo>
                        <a:pt x="4" y="53"/>
                      </a:lnTo>
                      <a:lnTo>
                        <a:pt x="6" y="51"/>
                      </a:lnTo>
                      <a:lnTo>
                        <a:pt x="6" y="48"/>
                      </a:lnTo>
                      <a:lnTo>
                        <a:pt x="5" y="42"/>
                      </a:lnTo>
                      <a:lnTo>
                        <a:pt x="5" y="40"/>
                      </a:lnTo>
                      <a:lnTo>
                        <a:pt x="5" y="38"/>
                      </a:lnTo>
                      <a:lnTo>
                        <a:pt x="7" y="36"/>
                      </a:lnTo>
                      <a:lnTo>
                        <a:pt x="11" y="35"/>
                      </a:lnTo>
                      <a:lnTo>
                        <a:pt x="11" y="35"/>
                      </a:lnTo>
                      <a:lnTo>
                        <a:pt x="13" y="38"/>
                      </a:lnTo>
                      <a:lnTo>
                        <a:pt x="13" y="40"/>
                      </a:lnTo>
                      <a:lnTo>
                        <a:pt x="12" y="41"/>
                      </a:lnTo>
                      <a:lnTo>
                        <a:pt x="8" y="42"/>
                      </a:lnTo>
                      <a:lnTo>
                        <a:pt x="8" y="42"/>
                      </a:lnTo>
                      <a:lnTo>
                        <a:pt x="9" y="44"/>
                      </a:lnTo>
                      <a:lnTo>
                        <a:pt x="11" y="45"/>
                      </a:lnTo>
                      <a:lnTo>
                        <a:pt x="14" y="47"/>
                      </a:lnTo>
                      <a:lnTo>
                        <a:pt x="22" y="47"/>
                      </a:lnTo>
                      <a:lnTo>
                        <a:pt x="22" y="47"/>
                      </a:lnTo>
                      <a:lnTo>
                        <a:pt x="22" y="45"/>
                      </a:lnTo>
                      <a:lnTo>
                        <a:pt x="22" y="44"/>
                      </a:lnTo>
                      <a:lnTo>
                        <a:pt x="20" y="42"/>
                      </a:lnTo>
                      <a:lnTo>
                        <a:pt x="18" y="41"/>
                      </a:lnTo>
                      <a:lnTo>
                        <a:pt x="16" y="40"/>
                      </a:lnTo>
                      <a:lnTo>
                        <a:pt x="16" y="40"/>
                      </a:lnTo>
                      <a:lnTo>
                        <a:pt x="16" y="29"/>
                      </a:lnTo>
                      <a:lnTo>
                        <a:pt x="16" y="29"/>
                      </a:lnTo>
                      <a:lnTo>
                        <a:pt x="19" y="30"/>
                      </a:lnTo>
                      <a:lnTo>
                        <a:pt x="20" y="31"/>
                      </a:lnTo>
                      <a:lnTo>
                        <a:pt x="21" y="30"/>
                      </a:lnTo>
                      <a:lnTo>
                        <a:pt x="21" y="28"/>
                      </a:lnTo>
                      <a:lnTo>
                        <a:pt x="21" y="24"/>
                      </a:lnTo>
                      <a:lnTo>
                        <a:pt x="22" y="22"/>
                      </a:lnTo>
                      <a:lnTo>
                        <a:pt x="24" y="20"/>
                      </a:lnTo>
                      <a:lnTo>
                        <a:pt x="24" y="20"/>
                      </a:lnTo>
                      <a:lnTo>
                        <a:pt x="21" y="18"/>
                      </a:lnTo>
                      <a:lnTo>
                        <a:pt x="20" y="15"/>
                      </a:lnTo>
                      <a:lnTo>
                        <a:pt x="20" y="13"/>
                      </a:lnTo>
                      <a:lnTo>
                        <a:pt x="20" y="13"/>
                      </a:lnTo>
                      <a:lnTo>
                        <a:pt x="22" y="12"/>
                      </a:lnTo>
                      <a:lnTo>
                        <a:pt x="24" y="12"/>
                      </a:lnTo>
                      <a:lnTo>
                        <a:pt x="28" y="12"/>
                      </a:lnTo>
                      <a:lnTo>
                        <a:pt x="29" y="12"/>
                      </a:lnTo>
                      <a:lnTo>
                        <a:pt x="31" y="11"/>
                      </a:lnTo>
                      <a:lnTo>
                        <a:pt x="31" y="10"/>
                      </a:lnTo>
                      <a:lnTo>
                        <a:pt x="29" y="6"/>
                      </a:lnTo>
                      <a:lnTo>
                        <a:pt x="29" y="6"/>
                      </a:lnTo>
                      <a:lnTo>
                        <a:pt x="32" y="6"/>
                      </a:lnTo>
                      <a:lnTo>
                        <a:pt x="33" y="8"/>
                      </a:lnTo>
                      <a:lnTo>
                        <a:pt x="34" y="10"/>
                      </a:lnTo>
                      <a:lnTo>
                        <a:pt x="36" y="11"/>
                      </a:lnTo>
                      <a:lnTo>
                        <a:pt x="36" y="11"/>
                      </a:lnTo>
                      <a:lnTo>
                        <a:pt x="39" y="10"/>
                      </a:lnTo>
                      <a:lnTo>
                        <a:pt x="40" y="9"/>
                      </a:lnTo>
                      <a:lnTo>
                        <a:pt x="42" y="5"/>
                      </a:lnTo>
                      <a:lnTo>
                        <a:pt x="43" y="3"/>
                      </a:lnTo>
                      <a:lnTo>
                        <a:pt x="44" y="1"/>
                      </a:lnTo>
                      <a:lnTo>
                        <a:pt x="46" y="0"/>
                      </a:lnTo>
                      <a:lnTo>
                        <a:pt x="49" y="0"/>
                      </a:ln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46" name="Freeform 14"/>
                <p:cNvSpPr/>
                <p:nvPr/>
              </p:nvSpPr>
              <p:spPr bwMode="auto">
                <a:xfrm>
                  <a:off x="1057275" y="2503488"/>
                  <a:ext cx="23812" cy="14288"/>
                </a:xfrm>
                <a:custGeom>
                  <a:avLst/>
                  <a:gdLst>
                    <a:gd name="T0" fmla="*/ 1 w 15"/>
                    <a:gd name="T1" fmla="*/ 0 h 9"/>
                    <a:gd name="T2" fmla="*/ 1 w 15"/>
                    <a:gd name="T3" fmla="*/ 0 h 9"/>
                    <a:gd name="T4" fmla="*/ 4 w 15"/>
                    <a:gd name="T5" fmla="*/ 1 h 9"/>
                    <a:gd name="T6" fmla="*/ 7 w 15"/>
                    <a:gd name="T7" fmla="*/ 3 h 9"/>
                    <a:gd name="T8" fmla="*/ 14 w 15"/>
                    <a:gd name="T9" fmla="*/ 3 h 9"/>
                    <a:gd name="T10" fmla="*/ 14 w 15"/>
                    <a:gd name="T11" fmla="*/ 3 h 9"/>
                    <a:gd name="T12" fmla="*/ 15 w 15"/>
                    <a:gd name="T13" fmla="*/ 5 h 9"/>
                    <a:gd name="T14" fmla="*/ 14 w 15"/>
                    <a:gd name="T15" fmla="*/ 7 h 9"/>
                    <a:gd name="T16" fmla="*/ 13 w 15"/>
                    <a:gd name="T17" fmla="*/ 7 h 9"/>
                    <a:gd name="T18" fmla="*/ 11 w 15"/>
                    <a:gd name="T19" fmla="*/ 7 h 9"/>
                    <a:gd name="T20" fmla="*/ 7 w 15"/>
                    <a:gd name="T21" fmla="*/ 7 h 9"/>
                    <a:gd name="T22" fmla="*/ 6 w 15"/>
                    <a:gd name="T23" fmla="*/ 8 h 9"/>
                    <a:gd name="T24" fmla="*/ 6 w 15"/>
                    <a:gd name="T25" fmla="*/ 9 h 9"/>
                    <a:gd name="T26" fmla="*/ 6 w 15"/>
                    <a:gd name="T27" fmla="*/ 9 h 9"/>
                    <a:gd name="T28" fmla="*/ 3 w 15"/>
                    <a:gd name="T29" fmla="*/ 8 h 9"/>
                    <a:gd name="T30" fmla="*/ 1 w 15"/>
                    <a:gd name="T31" fmla="*/ 7 h 9"/>
                    <a:gd name="T32" fmla="*/ 0 w 15"/>
                    <a:gd name="T33" fmla="*/ 4 h 9"/>
                    <a:gd name="T34" fmla="*/ 1 w 15"/>
                    <a:gd name="T35" fmla="*/ 0 h 9"/>
                    <a:gd name="T36" fmla="*/ 1 w 1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9">
                      <a:moveTo>
                        <a:pt x="1" y="0"/>
                      </a:moveTo>
                      <a:lnTo>
                        <a:pt x="1" y="0"/>
                      </a:lnTo>
                      <a:lnTo>
                        <a:pt x="4" y="1"/>
                      </a:lnTo>
                      <a:lnTo>
                        <a:pt x="7" y="3"/>
                      </a:lnTo>
                      <a:lnTo>
                        <a:pt x="14" y="3"/>
                      </a:lnTo>
                      <a:lnTo>
                        <a:pt x="14" y="3"/>
                      </a:lnTo>
                      <a:lnTo>
                        <a:pt x="15" y="5"/>
                      </a:lnTo>
                      <a:lnTo>
                        <a:pt x="14" y="7"/>
                      </a:lnTo>
                      <a:lnTo>
                        <a:pt x="13" y="7"/>
                      </a:lnTo>
                      <a:lnTo>
                        <a:pt x="11" y="7"/>
                      </a:lnTo>
                      <a:lnTo>
                        <a:pt x="7" y="7"/>
                      </a:lnTo>
                      <a:lnTo>
                        <a:pt x="6" y="8"/>
                      </a:lnTo>
                      <a:lnTo>
                        <a:pt x="6" y="9"/>
                      </a:lnTo>
                      <a:lnTo>
                        <a:pt x="6" y="9"/>
                      </a:lnTo>
                      <a:lnTo>
                        <a:pt x="3" y="8"/>
                      </a:lnTo>
                      <a:lnTo>
                        <a:pt x="1" y="7"/>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47" name="Freeform 15"/>
                <p:cNvSpPr/>
                <p:nvPr/>
              </p:nvSpPr>
              <p:spPr bwMode="auto">
                <a:xfrm>
                  <a:off x="1087438" y="2443163"/>
                  <a:ext cx="14287" cy="20638"/>
                </a:xfrm>
                <a:custGeom>
                  <a:avLst/>
                  <a:gdLst>
                    <a:gd name="T0" fmla="*/ 2 w 9"/>
                    <a:gd name="T1" fmla="*/ 13 h 13"/>
                    <a:gd name="T2" fmla="*/ 2 w 9"/>
                    <a:gd name="T3" fmla="*/ 13 h 13"/>
                    <a:gd name="T4" fmla="*/ 0 w 9"/>
                    <a:gd name="T5" fmla="*/ 12 h 13"/>
                    <a:gd name="T6" fmla="*/ 0 w 9"/>
                    <a:gd name="T7" fmla="*/ 11 h 13"/>
                    <a:gd name="T8" fmla="*/ 1 w 9"/>
                    <a:gd name="T9" fmla="*/ 7 h 13"/>
                    <a:gd name="T10" fmla="*/ 3 w 9"/>
                    <a:gd name="T11" fmla="*/ 4 h 13"/>
                    <a:gd name="T12" fmla="*/ 5 w 9"/>
                    <a:gd name="T13" fmla="*/ 0 h 13"/>
                    <a:gd name="T14" fmla="*/ 5 w 9"/>
                    <a:gd name="T15" fmla="*/ 0 h 13"/>
                    <a:gd name="T16" fmla="*/ 7 w 9"/>
                    <a:gd name="T17" fmla="*/ 2 h 13"/>
                    <a:gd name="T18" fmla="*/ 8 w 9"/>
                    <a:gd name="T19" fmla="*/ 4 h 13"/>
                    <a:gd name="T20" fmla="*/ 9 w 9"/>
                    <a:gd name="T21" fmla="*/ 9 h 13"/>
                    <a:gd name="T22" fmla="*/ 9 w 9"/>
                    <a:gd name="T23" fmla="*/ 9 h 13"/>
                    <a:gd name="T24" fmla="*/ 7 w 9"/>
                    <a:gd name="T25" fmla="*/ 9 h 13"/>
                    <a:gd name="T26" fmla="*/ 5 w 9"/>
                    <a:gd name="T27" fmla="*/ 10 h 13"/>
                    <a:gd name="T28" fmla="*/ 3 w 9"/>
                    <a:gd name="T29" fmla="*/ 11 h 13"/>
                    <a:gd name="T30" fmla="*/ 2 w 9"/>
                    <a:gd name="T31" fmla="*/ 13 h 13"/>
                    <a:gd name="T32" fmla="*/ 2 w 9"/>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2" y="13"/>
                      </a:moveTo>
                      <a:lnTo>
                        <a:pt x="2" y="13"/>
                      </a:lnTo>
                      <a:lnTo>
                        <a:pt x="0" y="12"/>
                      </a:lnTo>
                      <a:lnTo>
                        <a:pt x="0" y="11"/>
                      </a:lnTo>
                      <a:lnTo>
                        <a:pt x="1" y="7"/>
                      </a:lnTo>
                      <a:lnTo>
                        <a:pt x="3" y="4"/>
                      </a:lnTo>
                      <a:lnTo>
                        <a:pt x="5" y="0"/>
                      </a:lnTo>
                      <a:lnTo>
                        <a:pt x="5" y="0"/>
                      </a:lnTo>
                      <a:lnTo>
                        <a:pt x="7" y="2"/>
                      </a:lnTo>
                      <a:lnTo>
                        <a:pt x="8" y="4"/>
                      </a:lnTo>
                      <a:lnTo>
                        <a:pt x="9" y="9"/>
                      </a:lnTo>
                      <a:lnTo>
                        <a:pt x="9" y="9"/>
                      </a:lnTo>
                      <a:lnTo>
                        <a:pt x="7" y="9"/>
                      </a:lnTo>
                      <a:lnTo>
                        <a:pt x="5" y="10"/>
                      </a:lnTo>
                      <a:lnTo>
                        <a:pt x="3" y="11"/>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48" name="Freeform 16"/>
                <p:cNvSpPr/>
                <p:nvPr/>
              </p:nvSpPr>
              <p:spPr bwMode="auto">
                <a:xfrm>
                  <a:off x="1449388" y="2130425"/>
                  <a:ext cx="15875" cy="9525"/>
                </a:xfrm>
                <a:custGeom>
                  <a:avLst/>
                  <a:gdLst>
                    <a:gd name="T0" fmla="*/ 0 w 10"/>
                    <a:gd name="T1" fmla="*/ 6 h 6"/>
                    <a:gd name="T2" fmla="*/ 0 w 10"/>
                    <a:gd name="T3" fmla="*/ 6 h 6"/>
                    <a:gd name="T4" fmla="*/ 4 w 10"/>
                    <a:gd name="T5" fmla="*/ 2 h 6"/>
                    <a:gd name="T6" fmla="*/ 6 w 10"/>
                    <a:gd name="T7" fmla="*/ 0 h 6"/>
                    <a:gd name="T8" fmla="*/ 10 w 10"/>
                    <a:gd name="T9" fmla="*/ 0 h 6"/>
                    <a:gd name="T10" fmla="*/ 10 w 10"/>
                    <a:gd name="T11" fmla="*/ 0 h 6"/>
                    <a:gd name="T12" fmla="*/ 7 w 10"/>
                    <a:gd name="T13" fmla="*/ 4 h 6"/>
                    <a:gd name="T14" fmla="*/ 4 w 10"/>
                    <a:gd name="T15" fmla="*/ 6 h 6"/>
                    <a:gd name="T16" fmla="*/ 0 w 10"/>
                    <a:gd name="T17" fmla="*/ 6 h 6"/>
                    <a:gd name="T18" fmla="*/ 0 w 1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0" y="6"/>
                      </a:moveTo>
                      <a:lnTo>
                        <a:pt x="0" y="6"/>
                      </a:lnTo>
                      <a:lnTo>
                        <a:pt x="4" y="2"/>
                      </a:lnTo>
                      <a:lnTo>
                        <a:pt x="6" y="0"/>
                      </a:lnTo>
                      <a:lnTo>
                        <a:pt x="10" y="0"/>
                      </a:lnTo>
                      <a:lnTo>
                        <a:pt x="10" y="0"/>
                      </a:lnTo>
                      <a:lnTo>
                        <a:pt x="7" y="4"/>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49" name="Freeform 17"/>
                <p:cNvSpPr/>
                <p:nvPr/>
              </p:nvSpPr>
              <p:spPr bwMode="auto">
                <a:xfrm>
                  <a:off x="1698625" y="1992313"/>
                  <a:ext cx="7937" cy="9525"/>
                </a:xfrm>
                <a:custGeom>
                  <a:avLst/>
                  <a:gdLst>
                    <a:gd name="T0" fmla="*/ 0 w 5"/>
                    <a:gd name="T1" fmla="*/ 6 h 6"/>
                    <a:gd name="T2" fmla="*/ 0 w 5"/>
                    <a:gd name="T3" fmla="*/ 6 h 6"/>
                    <a:gd name="T4" fmla="*/ 0 w 5"/>
                    <a:gd name="T5" fmla="*/ 0 h 6"/>
                    <a:gd name="T6" fmla="*/ 0 w 5"/>
                    <a:gd name="T7" fmla="*/ 0 h 6"/>
                    <a:gd name="T8" fmla="*/ 5 w 5"/>
                    <a:gd name="T9" fmla="*/ 0 h 6"/>
                    <a:gd name="T10" fmla="*/ 5 w 5"/>
                    <a:gd name="T11" fmla="*/ 0 h 6"/>
                    <a:gd name="T12" fmla="*/ 5 w 5"/>
                    <a:gd name="T13" fmla="*/ 6 h 6"/>
                    <a:gd name="T14" fmla="*/ 5 w 5"/>
                    <a:gd name="T15" fmla="*/ 6 h 6"/>
                    <a:gd name="T16" fmla="*/ 0 w 5"/>
                    <a:gd name="T17" fmla="*/ 6 h 6"/>
                    <a:gd name="T18" fmla="*/ 0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6"/>
                      </a:moveTo>
                      <a:lnTo>
                        <a:pt x="0" y="6"/>
                      </a:lnTo>
                      <a:lnTo>
                        <a:pt x="0" y="0"/>
                      </a:lnTo>
                      <a:lnTo>
                        <a:pt x="0" y="0"/>
                      </a:lnTo>
                      <a:lnTo>
                        <a:pt x="5" y="0"/>
                      </a:lnTo>
                      <a:lnTo>
                        <a:pt x="5" y="0"/>
                      </a:lnTo>
                      <a:lnTo>
                        <a:pt x="5" y="6"/>
                      </a:lnTo>
                      <a:lnTo>
                        <a:pt x="5"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50" name="Freeform 18"/>
                <p:cNvSpPr/>
                <p:nvPr/>
              </p:nvSpPr>
              <p:spPr bwMode="auto">
                <a:xfrm>
                  <a:off x="2141538" y="1844675"/>
                  <a:ext cx="14287" cy="7938"/>
                </a:xfrm>
                <a:custGeom>
                  <a:avLst/>
                  <a:gdLst>
                    <a:gd name="T0" fmla="*/ 0 w 9"/>
                    <a:gd name="T1" fmla="*/ 5 h 5"/>
                    <a:gd name="T2" fmla="*/ 0 w 9"/>
                    <a:gd name="T3" fmla="*/ 5 h 5"/>
                    <a:gd name="T4" fmla="*/ 1 w 9"/>
                    <a:gd name="T5" fmla="*/ 3 h 5"/>
                    <a:gd name="T6" fmla="*/ 3 w 9"/>
                    <a:gd name="T7" fmla="*/ 1 h 5"/>
                    <a:gd name="T8" fmla="*/ 8 w 9"/>
                    <a:gd name="T9" fmla="*/ 0 h 5"/>
                    <a:gd name="T10" fmla="*/ 8 w 9"/>
                    <a:gd name="T11" fmla="*/ 0 h 5"/>
                    <a:gd name="T12" fmla="*/ 9 w 9"/>
                    <a:gd name="T13" fmla="*/ 2 h 5"/>
                    <a:gd name="T14" fmla="*/ 8 w 9"/>
                    <a:gd name="T15" fmla="*/ 4 h 5"/>
                    <a:gd name="T16" fmla="*/ 7 w 9"/>
                    <a:gd name="T17" fmla="*/ 4 h 5"/>
                    <a:gd name="T18" fmla="*/ 6 w 9"/>
                    <a:gd name="T19" fmla="*/ 5 h 5"/>
                    <a:gd name="T20" fmla="*/ 0 w 9"/>
                    <a:gd name="T21" fmla="*/ 5 h 5"/>
                    <a:gd name="T22" fmla="*/ 0 w 9"/>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0" y="5"/>
                      </a:moveTo>
                      <a:lnTo>
                        <a:pt x="0" y="5"/>
                      </a:lnTo>
                      <a:lnTo>
                        <a:pt x="1" y="3"/>
                      </a:lnTo>
                      <a:lnTo>
                        <a:pt x="3" y="1"/>
                      </a:lnTo>
                      <a:lnTo>
                        <a:pt x="8" y="0"/>
                      </a:lnTo>
                      <a:lnTo>
                        <a:pt x="8" y="0"/>
                      </a:lnTo>
                      <a:lnTo>
                        <a:pt x="9" y="2"/>
                      </a:lnTo>
                      <a:lnTo>
                        <a:pt x="8" y="4"/>
                      </a:lnTo>
                      <a:lnTo>
                        <a:pt x="7"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51" name="Freeform 19"/>
                <p:cNvSpPr/>
                <p:nvPr/>
              </p:nvSpPr>
              <p:spPr bwMode="auto">
                <a:xfrm>
                  <a:off x="2809875" y="4448175"/>
                  <a:ext cx="9525" cy="6350"/>
                </a:xfrm>
                <a:custGeom>
                  <a:avLst/>
                  <a:gdLst>
                    <a:gd name="T0" fmla="*/ 6 w 6"/>
                    <a:gd name="T1" fmla="*/ 0 h 4"/>
                    <a:gd name="T2" fmla="*/ 6 w 6"/>
                    <a:gd name="T3" fmla="*/ 0 h 4"/>
                    <a:gd name="T4" fmla="*/ 5 w 6"/>
                    <a:gd name="T5" fmla="*/ 2 h 4"/>
                    <a:gd name="T6" fmla="*/ 4 w 6"/>
                    <a:gd name="T7" fmla="*/ 3 h 4"/>
                    <a:gd name="T8" fmla="*/ 2 w 6"/>
                    <a:gd name="T9" fmla="*/ 4 h 4"/>
                    <a:gd name="T10" fmla="*/ 0 w 6"/>
                    <a:gd name="T11" fmla="*/ 4 h 4"/>
                    <a:gd name="T12" fmla="*/ 0 w 6"/>
                    <a:gd name="T13" fmla="*/ 4 h 4"/>
                    <a:gd name="T14" fmla="*/ 0 w 6"/>
                    <a:gd name="T15" fmla="*/ 2 h 4"/>
                    <a:gd name="T16" fmla="*/ 2 w 6"/>
                    <a:gd name="T17" fmla="*/ 1 h 4"/>
                    <a:gd name="T18" fmla="*/ 4 w 6"/>
                    <a:gd name="T19" fmla="*/ 0 h 4"/>
                    <a:gd name="T20" fmla="*/ 6 w 6"/>
                    <a:gd name="T21" fmla="*/ 0 h 4"/>
                    <a:gd name="T22" fmla="*/ 6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6" y="0"/>
                      </a:moveTo>
                      <a:lnTo>
                        <a:pt x="6" y="0"/>
                      </a:lnTo>
                      <a:lnTo>
                        <a:pt x="5" y="2"/>
                      </a:lnTo>
                      <a:lnTo>
                        <a:pt x="4" y="3"/>
                      </a:lnTo>
                      <a:lnTo>
                        <a:pt x="2" y="4"/>
                      </a:lnTo>
                      <a:lnTo>
                        <a:pt x="0" y="4"/>
                      </a:lnTo>
                      <a:lnTo>
                        <a:pt x="0" y="4"/>
                      </a:lnTo>
                      <a:lnTo>
                        <a:pt x="0" y="2"/>
                      </a:lnTo>
                      <a:lnTo>
                        <a:pt x="2"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52" name="Freeform 20"/>
                <p:cNvSpPr/>
                <p:nvPr/>
              </p:nvSpPr>
              <p:spPr bwMode="auto">
                <a:xfrm>
                  <a:off x="2830513" y="4440238"/>
                  <a:ext cx="14287" cy="7938"/>
                </a:xfrm>
                <a:custGeom>
                  <a:avLst/>
                  <a:gdLst>
                    <a:gd name="T0" fmla="*/ 0 w 9"/>
                    <a:gd name="T1" fmla="*/ 5 h 5"/>
                    <a:gd name="T2" fmla="*/ 0 w 9"/>
                    <a:gd name="T3" fmla="*/ 5 h 5"/>
                    <a:gd name="T4" fmla="*/ 1 w 9"/>
                    <a:gd name="T5" fmla="*/ 2 h 5"/>
                    <a:gd name="T6" fmla="*/ 4 w 9"/>
                    <a:gd name="T7" fmla="*/ 0 h 5"/>
                    <a:gd name="T8" fmla="*/ 6 w 9"/>
                    <a:gd name="T9" fmla="*/ 0 h 5"/>
                    <a:gd name="T10" fmla="*/ 9 w 9"/>
                    <a:gd name="T11" fmla="*/ 3 h 5"/>
                    <a:gd name="T12" fmla="*/ 9 w 9"/>
                    <a:gd name="T13" fmla="*/ 3 h 5"/>
                    <a:gd name="T14" fmla="*/ 8 w 9"/>
                    <a:gd name="T15" fmla="*/ 4 h 5"/>
                    <a:gd name="T16" fmla="*/ 6 w 9"/>
                    <a:gd name="T17" fmla="*/ 5 h 5"/>
                    <a:gd name="T18" fmla="*/ 0 w 9"/>
                    <a:gd name="T19" fmla="*/ 5 h 5"/>
                    <a:gd name="T20" fmla="*/ 0 w 9"/>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5"/>
                      </a:moveTo>
                      <a:lnTo>
                        <a:pt x="0" y="5"/>
                      </a:lnTo>
                      <a:lnTo>
                        <a:pt x="1" y="2"/>
                      </a:lnTo>
                      <a:lnTo>
                        <a:pt x="4" y="0"/>
                      </a:lnTo>
                      <a:lnTo>
                        <a:pt x="6" y="0"/>
                      </a:lnTo>
                      <a:lnTo>
                        <a:pt x="9" y="3"/>
                      </a:lnTo>
                      <a:lnTo>
                        <a:pt x="9" y="3"/>
                      </a:lnTo>
                      <a:lnTo>
                        <a:pt x="8"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53" name="Freeform 21"/>
                <p:cNvSpPr/>
                <p:nvPr/>
              </p:nvSpPr>
              <p:spPr bwMode="auto">
                <a:xfrm>
                  <a:off x="2959100" y="2070100"/>
                  <a:ext cx="6350" cy="9525"/>
                </a:xfrm>
                <a:custGeom>
                  <a:avLst/>
                  <a:gdLst>
                    <a:gd name="T0" fmla="*/ 0 w 4"/>
                    <a:gd name="T1" fmla="*/ 4 h 6"/>
                    <a:gd name="T2" fmla="*/ 0 w 4"/>
                    <a:gd name="T3" fmla="*/ 4 h 6"/>
                    <a:gd name="T4" fmla="*/ 0 w 4"/>
                    <a:gd name="T5" fmla="*/ 0 h 6"/>
                    <a:gd name="T6" fmla="*/ 0 w 4"/>
                    <a:gd name="T7" fmla="*/ 0 h 6"/>
                    <a:gd name="T8" fmla="*/ 3 w 4"/>
                    <a:gd name="T9" fmla="*/ 0 h 6"/>
                    <a:gd name="T10" fmla="*/ 4 w 4"/>
                    <a:gd name="T11" fmla="*/ 1 h 6"/>
                    <a:gd name="T12" fmla="*/ 4 w 4"/>
                    <a:gd name="T13" fmla="*/ 6 h 6"/>
                    <a:gd name="T14" fmla="*/ 4 w 4"/>
                    <a:gd name="T15" fmla="*/ 6 h 6"/>
                    <a:gd name="T16" fmla="*/ 2 w 4"/>
                    <a:gd name="T17" fmla="*/ 5 h 6"/>
                    <a:gd name="T18" fmla="*/ 0 w 4"/>
                    <a:gd name="T19" fmla="*/ 4 h 6"/>
                    <a:gd name="T20" fmla="*/ 0 w 4"/>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4"/>
                      </a:moveTo>
                      <a:lnTo>
                        <a:pt x="0" y="4"/>
                      </a:lnTo>
                      <a:lnTo>
                        <a:pt x="0" y="0"/>
                      </a:lnTo>
                      <a:lnTo>
                        <a:pt x="0" y="0"/>
                      </a:lnTo>
                      <a:lnTo>
                        <a:pt x="3" y="0"/>
                      </a:lnTo>
                      <a:lnTo>
                        <a:pt x="4" y="1"/>
                      </a:lnTo>
                      <a:lnTo>
                        <a:pt x="4" y="6"/>
                      </a:lnTo>
                      <a:lnTo>
                        <a:pt x="4" y="6"/>
                      </a:lnTo>
                      <a:lnTo>
                        <a:pt x="2" y="5"/>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54" name="Freeform 22"/>
                <p:cNvSpPr/>
                <p:nvPr/>
              </p:nvSpPr>
              <p:spPr bwMode="auto">
                <a:xfrm>
                  <a:off x="3527425" y="3033713"/>
                  <a:ext cx="15875" cy="17463"/>
                </a:xfrm>
                <a:custGeom>
                  <a:avLst/>
                  <a:gdLst>
                    <a:gd name="T0" fmla="*/ 7 w 10"/>
                    <a:gd name="T1" fmla="*/ 0 h 11"/>
                    <a:gd name="T2" fmla="*/ 7 w 10"/>
                    <a:gd name="T3" fmla="*/ 0 h 11"/>
                    <a:gd name="T4" fmla="*/ 8 w 10"/>
                    <a:gd name="T5" fmla="*/ 3 h 11"/>
                    <a:gd name="T6" fmla="*/ 10 w 10"/>
                    <a:gd name="T7" fmla="*/ 7 h 11"/>
                    <a:gd name="T8" fmla="*/ 10 w 10"/>
                    <a:gd name="T9" fmla="*/ 7 h 11"/>
                    <a:gd name="T10" fmla="*/ 8 w 10"/>
                    <a:gd name="T11" fmla="*/ 8 h 11"/>
                    <a:gd name="T12" fmla="*/ 7 w 10"/>
                    <a:gd name="T13" fmla="*/ 9 h 11"/>
                    <a:gd name="T14" fmla="*/ 10 w 10"/>
                    <a:gd name="T15" fmla="*/ 9 h 11"/>
                    <a:gd name="T16" fmla="*/ 10 w 10"/>
                    <a:gd name="T17" fmla="*/ 9 h 11"/>
                    <a:gd name="T18" fmla="*/ 6 w 10"/>
                    <a:gd name="T19" fmla="*/ 11 h 11"/>
                    <a:gd name="T20" fmla="*/ 4 w 10"/>
                    <a:gd name="T21" fmla="*/ 11 h 11"/>
                    <a:gd name="T22" fmla="*/ 2 w 10"/>
                    <a:gd name="T23" fmla="*/ 10 h 11"/>
                    <a:gd name="T24" fmla="*/ 1 w 10"/>
                    <a:gd name="T25" fmla="*/ 7 h 11"/>
                    <a:gd name="T26" fmla="*/ 0 w 10"/>
                    <a:gd name="T27" fmla="*/ 5 h 11"/>
                    <a:gd name="T28" fmla="*/ 1 w 10"/>
                    <a:gd name="T29" fmla="*/ 2 h 11"/>
                    <a:gd name="T30" fmla="*/ 3 w 10"/>
                    <a:gd name="T31" fmla="*/ 0 h 11"/>
                    <a:gd name="T32" fmla="*/ 7 w 10"/>
                    <a:gd name="T33" fmla="*/ 0 h 11"/>
                    <a:gd name="T34" fmla="*/ 7 w 10"/>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
                      <a:moveTo>
                        <a:pt x="7" y="0"/>
                      </a:moveTo>
                      <a:lnTo>
                        <a:pt x="7" y="0"/>
                      </a:lnTo>
                      <a:lnTo>
                        <a:pt x="8" y="3"/>
                      </a:lnTo>
                      <a:lnTo>
                        <a:pt x="10" y="7"/>
                      </a:lnTo>
                      <a:lnTo>
                        <a:pt x="10" y="7"/>
                      </a:lnTo>
                      <a:lnTo>
                        <a:pt x="8" y="8"/>
                      </a:lnTo>
                      <a:lnTo>
                        <a:pt x="7" y="9"/>
                      </a:lnTo>
                      <a:lnTo>
                        <a:pt x="10" y="9"/>
                      </a:lnTo>
                      <a:lnTo>
                        <a:pt x="10" y="9"/>
                      </a:lnTo>
                      <a:lnTo>
                        <a:pt x="6" y="11"/>
                      </a:lnTo>
                      <a:lnTo>
                        <a:pt x="4" y="11"/>
                      </a:lnTo>
                      <a:lnTo>
                        <a:pt x="2" y="10"/>
                      </a:lnTo>
                      <a:lnTo>
                        <a:pt x="1" y="7"/>
                      </a:lnTo>
                      <a:lnTo>
                        <a:pt x="0" y="5"/>
                      </a:lnTo>
                      <a:lnTo>
                        <a:pt x="1" y="2"/>
                      </a:lnTo>
                      <a:lnTo>
                        <a:pt x="3" y="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55" name="Freeform 23"/>
                <p:cNvSpPr>
                  <a:spLocks noEditPoints="1"/>
                </p:cNvSpPr>
                <p:nvPr/>
              </p:nvSpPr>
              <p:spPr bwMode="auto">
                <a:xfrm>
                  <a:off x="1076325" y="2254250"/>
                  <a:ext cx="209550" cy="249238"/>
                </a:xfrm>
                <a:custGeom>
                  <a:avLst/>
                  <a:gdLst>
                    <a:gd name="T0" fmla="*/ 131 w 132"/>
                    <a:gd name="T1" fmla="*/ 17 h 157"/>
                    <a:gd name="T2" fmla="*/ 121 w 132"/>
                    <a:gd name="T3" fmla="*/ 27 h 157"/>
                    <a:gd name="T4" fmla="*/ 115 w 132"/>
                    <a:gd name="T5" fmla="*/ 29 h 157"/>
                    <a:gd name="T6" fmla="*/ 108 w 132"/>
                    <a:gd name="T7" fmla="*/ 33 h 157"/>
                    <a:gd name="T8" fmla="*/ 105 w 132"/>
                    <a:gd name="T9" fmla="*/ 49 h 157"/>
                    <a:gd name="T10" fmla="*/ 99 w 132"/>
                    <a:gd name="T11" fmla="*/ 50 h 157"/>
                    <a:gd name="T12" fmla="*/ 92 w 132"/>
                    <a:gd name="T13" fmla="*/ 51 h 157"/>
                    <a:gd name="T14" fmla="*/ 83 w 132"/>
                    <a:gd name="T15" fmla="*/ 61 h 157"/>
                    <a:gd name="T16" fmla="*/ 69 w 132"/>
                    <a:gd name="T17" fmla="*/ 65 h 157"/>
                    <a:gd name="T18" fmla="*/ 71 w 132"/>
                    <a:gd name="T19" fmla="*/ 72 h 157"/>
                    <a:gd name="T20" fmla="*/ 77 w 132"/>
                    <a:gd name="T21" fmla="*/ 70 h 157"/>
                    <a:gd name="T22" fmla="*/ 76 w 132"/>
                    <a:gd name="T23" fmla="*/ 73 h 157"/>
                    <a:gd name="T24" fmla="*/ 69 w 132"/>
                    <a:gd name="T25" fmla="*/ 78 h 157"/>
                    <a:gd name="T26" fmla="*/ 65 w 132"/>
                    <a:gd name="T27" fmla="*/ 85 h 157"/>
                    <a:gd name="T28" fmla="*/ 55 w 132"/>
                    <a:gd name="T29" fmla="*/ 101 h 157"/>
                    <a:gd name="T30" fmla="*/ 47 w 132"/>
                    <a:gd name="T31" fmla="*/ 101 h 157"/>
                    <a:gd name="T32" fmla="*/ 45 w 132"/>
                    <a:gd name="T33" fmla="*/ 117 h 157"/>
                    <a:gd name="T34" fmla="*/ 41 w 132"/>
                    <a:gd name="T35" fmla="*/ 130 h 157"/>
                    <a:gd name="T36" fmla="*/ 32 w 132"/>
                    <a:gd name="T37" fmla="*/ 136 h 157"/>
                    <a:gd name="T38" fmla="*/ 27 w 132"/>
                    <a:gd name="T39" fmla="*/ 146 h 157"/>
                    <a:gd name="T40" fmla="*/ 25 w 132"/>
                    <a:gd name="T41" fmla="*/ 148 h 157"/>
                    <a:gd name="T42" fmla="*/ 21 w 132"/>
                    <a:gd name="T43" fmla="*/ 151 h 157"/>
                    <a:gd name="T44" fmla="*/ 16 w 132"/>
                    <a:gd name="T45" fmla="*/ 154 h 157"/>
                    <a:gd name="T46" fmla="*/ 14 w 132"/>
                    <a:gd name="T47" fmla="*/ 157 h 157"/>
                    <a:gd name="T48" fmla="*/ 9 w 132"/>
                    <a:gd name="T49" fmla="*/ 152 h 157"/>
                    <a:gd name="T50" fmla="*/ 0 w 132"/>
                    <a:gd name="T51" fmla="*/ 146 h 157"/>
                    <a:gd name="T52" fmla="*/ 2 w 132"/>
                    <a:gd name="T53" fmla="*/ 141 h 157"/>
                    <a:gd name="T54" fmla="*/ 12 w 132"/>
                    <a:gd name="T55" fmla="*/ 142 h 157"/>
                    <a:gd name="T56" fmla="*/ 14 w 132"/>
                    <a:gd name="T57" fmla="*/ 136 h 157"/>
                    <a:gd name="T58" fmla="*/ 18 w 132"/>
                    <a:gd name="T59" fmla="*/ 134 h 157"/>
                    <a:gd name="T60" fmla="*/ 29 w 132"/>
                    <a:gd name="T61" fmla="*/ 122 h 157"/>
                    <a:gd name="T62" fmla="*/ 20 w 132"/>
                    <a:gd name="T63" fmla="*/ 112 h 157"/>
                    <a:gd name="T64" fmla="*/ 24 w 132"/>
                    <a:gd name="T65" fmla="*/ 109 h 157"/>
                    <a:gd name="T66" fmla="*/ 27 w 132"/>
                    <a:gd name="T67" fmla="*/ 108 h 157"/>
                    <a:gd name="T68" fmla="*/ 34 w 132"/>
                    <a:gd name="T69" fmla="*/ 110 h 157"/>
                    <a:gd name="T70" fmla="*/ 40 w 132"/>
                    <a:gd name="T71" fmla="*/ 105 h 157"/>
                    <a:gd name="T72" fmla="*/ 45 w 132"/>
                    <a:gd name="T73" fmla="*/ 94 h 157"/>
                    <a:gd name="T74" fmla="*/ 42 w 132"/>
                    <a:gd name="T75" fmla="*/ 89 h 157"/>
                    <a:gd name="T76" fmla="*/ 41 w 132"/>
                    <a:gd name="T77" fmla="*/ 83 h 157"/>
                    <a:gd name="T78" fmla="*/ 45 w 132"/>
                    <a:gd name="T79" fmla="*/ 81 h 157"/>
                    <a:gd name="T80" fmla="*/ 47 w 132"/>
                    <a:gd name="T81" fmla="*/ 83 h 157"/>
                    <a:gd name="T82" fmla="*/ 54 w 132"/>
                    <a:gd name="T83" fmla="*/ 79 h 157"/>
                    <a:gd name="T84" fmla="*/ 51 w 132"/>
                    <a:gd name="T85" fmla="*/ 71 h 157"/>
                    <a:gd name="T86" fmla="*/ 59 w 132"/>
                    <a:gd name="T87" fmla="*/ 58 h 157"/>
                    <a:gd name="T88" fmla="*/ 67 w 132"/>
                    <a:gd name="T89" fmla="*/ 50 h 157"/>
                    <a:gd name="T90" fmla="*/ 75 w 132"/>
                    <a:gd name="T91" fmla="*/ 45 h 157"/>
                    <a:gd name="T92" fmla="*/ 85 w 132"/>
                    <a:gd name="T93" fmla="*/ 38 h 157"/>
                    <a:gd name="T94" fmla="*/ 83 w 132"/>
                    <a:gd name="T95" fmla="*/ 32 h 157"/>
                    <a:gd name="T96" fmla="*/ 92 w 132"/>
                    <a:gd name="T97" fmla="*/ 33 h 157"/>
                    <a:gd name="T98" fmla="*/ 91 w 132"/>
                    <a:gd name="T99" fmla="*/ 25 h 157"/>
                    <a:gd name="T100" fmla="*/ 100 w 132"/>
                    <a:gd name="T101" fmla="*/ 20 h 157"/>
                    <a:gd name="T102" fmla="*/ 99 w 132"/>
                    <a:gd name="T103" fmla="*/ 11 h 157"/>
                    <a:gd name="T104" fmla="*/ 109 w 132"/>
                    <a:gd name="T105" fmla="*/ 12 h 157"/>
                    <a:gd name="T106" fmla="*/ 112 w 132"/>
                    <a:gd name="T107" fmla="*/ 14 h 157"/>
                    <a:gd name="T108" fmla="*/ 111 w 132"/>
                    <a:gd name="T109" fmla="*/ 5 h 157"/>
                    <a:gd name="T110" fmla="*/ 115 w 132"/>
                    <a:gd name="T111" fmla="*/ 0 h 157"/>
                    <a:gd name="T112" fmla="*/ 119 w 132"/>
                    <a:gd name="T113" fmla="*/ 2 h 157"/>
                    <a:gd name="T114" fmla="*/ 125 w 132"/>
                    <a:gd name="T115" fmla="*/ 2 h 157"/>
                    <a:gd name="T116" fmla="*/ 132 w 132"/>
                    <a:gd name="T117" fmla="*/ 11 h 157"/>
                    <a:gd name="T118" fmla="*/ 64 w 132"/>
                    <a:gd name="T119" fmla="*/ 78 h 157"/>
                    <a:gd name="T120" fmla="*/ 61 w 132"/>
                    <a:gd name="T12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57">
                      <a:moveTo>
                        <a:pt x="132" y="11"/>
                      </a:moveTo>
                      <a:lnTo>
                        <a:pt x="132" y="11"/>
                      </a:lnTo>
                      <a:lnTo>
                        <a:pt x="132" y="13"/>
                      </a:lnTo>
                      <a:lnTo>
                        <a:pt x="131" y="17"/>
                      </a:lnTo>
                      <a:lnTo>
                        <a:pt x="128" y="21"/>
                      </a:lnTo>
                      <a:lnTo>
                        <a:pt x="128" y="21"/>
                      </a:lnTo>
                      <a:lnTo>
                        <a:pt x="121" y="27"/>
                      </a:lnTo>
                      <a:lnTo>
                        <a:pt x="121" y="27"/>
                      </a:lnTo>
                      <a:lnTo>
                        <a:pt x="119" y="27"/>
                      </a:lnTo>
                      <a:lnTo>
                        <a:pt x="117" y="27"/>
                      </a:lnTo>
                      <a:lnTo>
                        <a:pt x="117" y="27"/>
                      </a:lnTo>
                      <a:lnTo>
                        <a:pt x="115" y="29"/>
                      </a:lnTo>
                      <a:lnTo>
                        <a:pt x="113" y="32"/>
                      </a:lnTo>
                      <a:lnTo>
                        <a:pt x="111" y="33"/>
                      </a:lnTo>
                      <a:lnTo>
                        <a:pt x="108" y="33"/>
                      </a:lnTo>
                      <a:lnTo>
                        <a:pt x="108" y="33"/>
                      </a:lnTo>
                      <a:lnTo>
                        <a:pt x="108" y="39"/>
                      </a:lnTo>
                      <a:lnTo>
                        <a:pt x="107" y="42"/>
                      </a:lnTo>
                      <a:lnTo>
                        <a:pt x="106" y="45"/>
                      </a:lnTo>
                      <a:lnTo>
                        <a:pt x="105" y="49"/>
                      </a:lnTo>
                      <a:lnTo>
                        <a:pt x="105" y="49"/>
                      </a:lnTo>
                      <a:lnTo>
                        <a:pt x="104" y="48"/>
                      </a:lnTo>
                      <a:lnTo>
                        <a:pt x="102" y="48"/>
                      </a:lnTo>
                      <a:lnTo>
                        <a:pt x="99" y="50"/>
                      </a:lnTo>
                      <a:lnTo>
                        <a:pt x="95" y="53"/>
                      </a:lnTo>
                      <a:lnTo>
                        <a:pt x="94" y="53"/>
                      </a:lnTo>
                      <a:lnTo>
                        <a:pt x="92" y="51"/>
                      </a:lnTo>
                      <a:lnTo>
                        <a:pt x="92" y="51"/>
                      </a:lnTo>
                      <a:lnTo>
                        <a:pt x="87" y="56"/>
                      </a:lnTo>
                      <a:lnTo>
                        <a:pt x="87" y="56"/>
                      </a:lnTo>
                      <a:lnTo>
                        <a:pt x="84" y="59"/>
                      </a:lnTo>
                      <a:lnTo>
                        <a:pt x="83" y="61"/>
                      </a:lnTo>
                      <a:lnTo>
                        <a:pt x="83" y="65"/>
                      </a:lnTo>
                      <a:lnTo>
                        <a:pt x="83" y="65"/>
                      </a:lnTo>
                      <a:lnTo>
                        <a:pt x="69" y="65"/>
                      </a:lnTo>
                      <a:lnTo>
                        <a:pt x="69" y="65"/>
                      </a:lnTo>
                      <a:lnTo>
                        <a:pt x="69" y="67"/>
                      </a:lnTo>
                      <a:lnTo>
                        <a:pt x="69" y="69"/>
                      </a:lnTo>
                      <a:lnTo>
                        <a:pt x="70" y="71"/>
                      </a:lnTo>
                      <a:lnTo>
                        <a:pt x="71" y="72"/>
                      </a:lnTo>
                      <a:lnTo>
                        <a:pt x="73" y="72"/>
                      </a:lnTo>
                      <a:lnTo>
                        <a:pt x="75" y="72"/>
                      </a:lnTo>
                      <a:lnTo>
                        <a:pt x="76" y="71"/>
                      </a:lnTo>
                      <a:lnTo>
                        <a:pt x="77" y="70"/>
                      </a:lnTo>
                      <a:lnTo>
                        <a:pt x="77" y="70"/>
                      </a:lnTo>
                      <a:lnTo>
                        <a:pt x="78" y="70"/>
                      </a:lnTo>
                      <a:lnTo>
                        <a:pt x="78" y="72"/>
                      </a:lnTo>
                      <a:lnTo>
                        <a:pt x="76" y="73"/>
                      </a:lnTo>
                      <a:lnTo>
                        <a:pt x="75" y="74"/>
                      </a:lnTo>
                      <a:lnTo>
                        <a:pt x="75" y="74"/>
                      </a:lnTo>
                      <a:lnTo>
                        <a:pt x="71" y="75"/>
                      </a:lnTo>
                      <a:lnTo>
                        <a:pt x="69" y="78"/>
                      </a:lnTo>
                      <a:lnTo>
                        <a:pt x="68" y="80"/>
                      </a:lnTo>
                      <a:lnTo>
                        <a:pt x="65" y="81"/>
                      </a:lnTo>
                      <a:lnTo>
                        <a:pt x="65" y="81"/>
                      </a:lnTo>
                      <a:lnTo>
                        <a:pt x="65" y="85"/>
                      </a:lnTo>
                      <a:lnTo>
                        <a:pt x="64" y="88"/>
                      </a:lnTo>
                      <a:lnTo>
                        <a:pt x="61" y="93"/>
                      </a:lnTo>
                      <a:lnTo>
                        <a:pt x="57" y="97"/>
                      </a:lnTo>
                      <a:lnTo>
                        <a:pt x="55" y="101"/>
                      </a:lnTo>
                      <a:lnTo>
                        <a:pt x="54" y="104"/>
                      </a:lnTo>
                      <a:lnTo>
                        <a:pt x="54" y="104"/>
                      </a:lnTo>
                      <a:lnTo>
                        <a:pt x="51" y="102"/>
                      </a:lnTo>
                      <a:lnTo>
                        <a:pt x="47" y="101"/>
                      </a:lnTo>
                      <a:lnTo>
                        <a:pt x="47" y="101"/>
                      </a:lnTo>
                      <a:lnTo>
                        <a:pt x="47" y="116"/>
                      </a:lnTo>
                      <a:lnTo>
                        <a:pt x="47" y="116"/>
                      </a:lnTo>
                      <a:lnTo>
                        <a:pt x="45" y="117"/>
                      </a:lnTo>
                      <a:lnTo>
                        <a:pt x="43" y="119"/>
                      </a:lnTo>
                      <a:lnTo>
                        <a:pt x="42" y="123"/>
                      </a:lnTo>
                      <a:lnTo>
                        <a:pt x="42" y="127"/>
                      </a:lnTo>
                      <a:lnTo>
                        <a:pt x="41" y="130"/>
                      </a:lnTo>
                      <a:lnTo>
                        <a:pt x="41" y="130"/>
                      </a:lnTo>
                      <a:lnTo>
                        <a:pt x="39" y="132"/>
                      </a:lnTo>
                      <a:lnTo>
                        <a:pt x="36" y="134"/>
                      </a:lnTo>
                      <a:lnTo>
                        <a:pt x="32" y="136"/>
                      </a:lnTo>
                      <a:lnTo>
                        <a:pt x="29" y="140"/>
                      </a:lnTo>
                      <a:lnTo>
                        <a:pt x="29" y="140"/>
                      </a:lnTo>
                      <a:lnTo>
                        <a:pt x="28" y="143"/>
                      </a:lnTo>
                      <a:lnTo>
                        <a:pt x="27" y="146"/>
                      </a:lnTo>
                      <a:lnTo>
                        <a:pt x="27" y="146"/>
                      </a:lnTo>
                      <a:lnTo>
                        <a:pt x="26" y="147"/>
                      </a:lnTo>
                      <a:lnTo>
                        <a:pt x="25" y="147"/>
                      </a:lnTo>
                      <a:lnTo>
                        <a:pt x="25" y="148"/>
                      </a:lnTo>
                      <a:lnTo>
                        <a:pt x="25" y="148"/>
                      </a:lnTo>
                      <a:lnTo>
                        <a:pt x="24" y="149"/>
                      </a:lnTo>
                      <a:lnTo>
                        <a:pt x="24" y="150"/>
                      </a:lnTo>
                      <a:lnTo>
                        <a:pt x="21" y="151"/>
                      </a:lnTo>
                      <a:lnTo>
                        <a:pt x="19" y="151"/>
                      </a:lnTo>
                      <a:lnTo>
                        <a:pt x="16" y="152"/>
                      </a:lnTo>
                      <a:lnTo>
                        <a:pt x="16" y="152"/>
                      </a:lnTo>
                      <a:lnTo>
                        <a:pt x="16" y="154"/>
                      </a:lnTo>
                      <a:lnTo>
                        <a:pt x="16" y="155"/>
                      </a:lnTo>
                      <a:lnTo>
                        <a:pt x="15" y="156"/>
                      </a:lnTo>
                      <a:lnTo>
                        <a:pt x="14" y="157"/>
                      </a:lnTo>
                      <a:lnTo>
                        <a:pt x="14" y="157"/>
                      </a:lnTo>
                      <a:lnTo>
                        <a:pt x="12" y="157"/>
                      </a:lnTo>
                      <a:lnTo>
                        <a:pt x="10" y="156"/>
                      </a:lnTo>
                      <a:lnTo>
                        <a:pt x="9" y="154"/>
                      </a:lnTo>
                      <a:lnTo>
                        <a:pt x="9" y="152"/>
                      </a:lnTo>
                      <a:lnTo>
                        <a:pt x="9" y="152"/>
                      </a:lnTo>
                      <a:lnTo>
                        <a:pt x="4" y="149"/>
                      </a:lnTo>
                      <a:lnTo>
                        <a:pt x="2" y="148"/>
                      </a:lnTo>
                      <a:lnTo>
                        <a:pt x="0" y="146"/>
                      </a:lnTo>
                      <a:lnTo>
                        <a:pt x="0" y="146"/>
                      </a:lnTo>
                      <a:lnTo>
                        <a:pt x="0" y="144"/>
                      </a:lnTo>
                      <a:lnTo>
                        <a:pt x="1" y="142"/>
                      </a:lnTo>
                      <a:lnTo>
                        <a:pt x="2" y="141"/>
                      </a:lnTo>
                      <a:lnTo>
                        <a:pt x="4" y="140"/>
                      </a:lnTo>
                      <a:lnTo>
                        <a:pt x="8" y="140"/>
                      </a:lnTo>
                      <a:lnTo>
                        <a:pt x="12" y="142"/>
                      </a:lnTo>
                      <a:lnTo>
                        <a:pt x="12" y="142"/>
                      </a:lnTo>
                      <a:lnTo>
                        <a:pt x="13" y="142"/>
                      </a:lnTo>
                      <a:lnTo>
                        <a:pt x="13" y="141"/>
                      </a:lnTo>
                      <a:lnTo>
                        <a:pt x="14" y="139"/>
                      </a:lnTo>
                      <a:lnTo>
                        <a:pt x="14" y="136"/>
                      </a:lnTo>
                      <a:lnTo>
                        <a:pt x="14" y="134"/>
                      </a:lnTo>
                      <a:lnTo>
                        <a:pt x="14" y="134"/>
                      </a:lnTo>
                      <a:lnTo>
                        <a:pt x="16" y="134"/>
                      </a:lnTo>
                      <a:lnTo>
                        <a:pt x="18" y="134"/>
                      </a:lnTo>
                      <a:lnTo>
                        <a:pt x="18" y="134"/>
                      </a:lnTo>
                      <a:lnTo>
                        <a:pt x="22" y="132"/>
                      </a:lnTo>
                      <a:lnTo>
                        <a:pt x="24" y="128"/>
                      </a:lnTo>
                      <a:lnTo>
                        <a:pt x="29" y="122"/>
                      </a:lnTo>
                      <a:lnTo>
                        <a:pt x="29" y="122"/>
                      </a:lnTo>
                      <a:lnTo>
                        <a:pt x="28" y="116"/>
                      </a:lnTo>
                      <a:lnTo>
                        <a:pt x="26" y="114"/>
                      </a:lnTo>
                      <a:lnTo>
                        <a:pt x="20" y="112"/>
                      </a:lnTo>
                      <a:lnTo>
                        <a:pt x="20" y="112"/>
                      </a:lnTo>
                      <a:lnTo>
                        <a:pt x="21" y="110"/>
                      </a:lnTo>
                      <a:lnTo>
                        <a:pt x="22" y="109"/>
                      </a:lnTo>
                      <a:lnTo>
                        <a:pt x="24" y="109"/>
                      </a:lnTo>
                      <a:lnTo>
                        <a:pt x="26" y="109"/>
                      </a:lnTo>
                      <a:lnTo>
                        <a:pt x="26" y="109"/>
                      </a:lnTo>
                      <a:lnTo>
                        <a:pt x="27" y="108"/>
                      </a:lnTo>
                      <a:lnTo>
                        <a:pt x="27" y="108"/>
                      </a:lnTo>
                      <a:lnTo>
                        <a:pt x="32" y="108"/>
                      </a:lnTo>
                      <a:lnTo>
                        <a:pt x="33" y="109"/>
                      </a:lnTo>
                      <a:lnTo>
                        <a:pt x="34" y="110"/>
                      </a:lnTo>
                      <a:lnTo>
                        <a:pt x="34" y="110"/>
                      </a:lnTo>
                      <a:lnTo>
                        <a:pt x="37" y="109"/>
                      </a:lnTo>
                      <a:lnTo>
                        <a:pt x="38" y="108"/>
                      </a:lnTo>
                      <a:lnTo>
                        <a:pt x="39" y="107"/>
                      </a:lnTo>
                      <a:lnTo>
                        <a:pt x="40" y="105"/>
                      </a:lnTo>
                      <a:lnTo>
                        <a:pt x="40" y="100"/>
                      </a:lnTo>
                      <a:lnTo>
                        <a:pt x="41" y="94"/>
                      </a:lnTo>
                      <a:lnTo>
                        <a:pt x="41" y="94"/>
                      </a:lnTo>
                      <a:lnTo>
                        <a:pt x="45" y="94"/>
                      </a:lnTo>
                      <a:lnTo>
                        <a:pt x="45" y="94"/>
                      </a:lnTo>
                      <a:lnTo>
                        <a:pt x="45" y="92"/>
                      </a:lnTo>
                      <a:lnTo>
                        <a:pt x="44" y="91"/>
                      </a:lnTo>
                      <a:lnTo>
                        <a:pt x="42" y="89"/>
                      </a:lnTo>
                      <a:lnTo>
                        <a:pt x="40" y="87"/>
                      </a:lnTo>
                      <a:lnTo>
                        <a:pt x="40" y="86"/>
                      </a:lnTo>
                      <a:lnTo>
                        <a:pt x="41" y="83"/>
                      </a:lnTo>
                      <a:lnTo>
                        <a:pt x="41" y="83"/>
                      </a:lnTo>
                      <a:lnTo>
                        <a:pt x="42" y="84"/>
                      </a:lnTo>
                      <a:lnTo>
                        <a:pt x="43" y="83"/>
                      </a:lnTo>
                      <a:lnTo>
                        <a:pt x="45" y="81"/>
                      </a:lnTo>
                      <a:lnTo>
                        <a:pt x="45" y="81"/>
                      </a:lnTo>
                      <a:lnTo>
                        <a:pt x="47" y="82"/>
                      </a:lnTo>
                      <a:lnTo>
                        <a:pt x="47" y="83"/>
                      </a:lnTo>
                      <a:lnTo>
                        <a:pt x="47" y="83"/>
                      </a:lnTo>
                      <a:lnTo>
                        <a:pt x="47" y="83"/>
                      </a:lnTo>
                      <a:lnTo>
                        <a:pt x="48" y="82"/>
                      </a:lnTo>
                      <a:lnTo>
                        <a:pt x="49" y="80"/>
                      </a:lnTo>
                      <a:lnTo>
                        <a:pt x="51" y="79"/>
                      </a:lnTo>
                      <a:lnTo>
                        <a:pt x="54" y="79"/>
                      </a:lnTo>
                      <a:lnTo>
                        <a:pt x="54" y="79"/>
                      </a:lnTo>
                      <a:lnTo>
                        <a:pt x="54" y="75"/>
                      </a:lnTo>
                      <a:lnTo>
                        <a:pt x="53" y="73"/>
                      </a:lnTo>
                      <a:lnTo>
                        <a:pt x="51" y="71"/>
                      </a:lnTo>
                      <a:lnTo>
                        <a:pt x="51" y="67"/>
                      </a:lnTo>
                      <a:lnTo>
                        <a:pt x="51" y="67"/>
                      </a:lnTo>
                      <a:lnTo>
                        <a:pt x="57" y="62"/>
                      </a:lnTo>
                      <a:lnTo>
                        <a:pt x="59" y="58"/>
                      </a:lnTo>
                      <a:lnTo>
                        <a:pt x="59" y="51"/>
                      </a:lnTo>
                      <a:lnTo>
                        <a:pt x="59" y="51"/>
                      </a:lnTo>
                      <a:lnTo>
                        <a:pt x="62" y="51"/>
                      </a:lnTo>
                      <a:lnTo>
                        <a:pt x="67" y="50"/>
                      </a:lnTo>
                      <a:lnTo>
                        <a:pt x="71" y="48"/>
                      </a:lnTo>
                      <a:lnTo>
                        <a:pt x="74" y="47"/>
                      </a:lnTo>
                      <a:lnTo>
                        <a:pt x="75" y="45"/>
                      </a:lnTo>
                      <a:lnTo>
                        <a:pt x="75" y="45"/>
                      </a:lnTo>
                      <a:lnTo>
                        <a:pt x="77" y="43"/>
                      </a:lnTo>
                      <a:lnTo>
                        <a:pt x="82" y="41"/>
                      </a:lnTo>
                      <a:lnTo>
                        <a:pt x="84" y="40"/>
                      </a:lnTo>
                      <a:lnTo>
                        <a:pt x="85" y="38"/>
                      </a:lnTo>
                      <a:lnTo>
                        <a:pt x="85" y="35"/>
                      </a:lnTo>
                      <a:lnTo>
                        <a:pt x="83" y="33"/>
                      </a:lnTo>
                      <a:lnTo>
                        <a:pt x="83" y="33"/>
                      </a:lnTo>
                      <a:lnTo>
                        <a:pt x="83" y="32"/>
                      </a:lnTo>
                      <a:lnTo>
                        <a:pt x="84" y="31"/>
                      </a:lnTo>
                      <a:lnTo>
                        <a:pt x="87" y="31"/>
                      </a:lnTo>
                      <a:lnTo>
                        <a:pt x="92" y="33"/>
                      </a:lnTo>
                      <a:lnTo>
                        <a:pt x="92" y="33"/>
                      </a:lnTo>
                      <a:lnTo>
                        <a:pt x="94" y="32"/>
                      </a:lnTo>
                      <a:lnTo>
                        <a:pt x="94" y="31"/>
                      </a:lnTo>
                      <a:lnTo>
                        <a:pt x="92" y="28"/>
                      </a:lnTo>
                      <a:lnTo>
                        <a:pt x="91" y="25"/>
                      </a:lnTo>
                      <a:lnTo>
                        <a:pt x="92" y="21"/>
                      </a:lnTo>
                      <a:lnTo>
                        <a:pt x="92" y="21"/>
                      </a:lnTo>
                      <a:lnTo>
                        <a:pt x="98" y="21"/>
                      </a:lnTo>
                      <a:lnTo>
                        <a:pt x="100" y="20"/>
                      </a:lnTo>
                      <a:lnTo>
                        <a:pt x="100" y="19"/>
                      </a:lnTo>
                      <a:lnTo>
                        <a:pt x="100" y="15"/>
                      </a:lnTo>
                      <a:lnTo>
                        <a:pt x="99" y="11"/>
                      </a:lnTo>
                      <a:lnTo>
                        <a:pt x="99" y="11"/>
                      </a:lnTo>
                      <a:lnTo>
                        <a:pt x="103" y="11"/>
                      </a:lnTo>
                      <a:lnTo>
                        <a:pt x="107" y="11"/>
                      </a:lnTo>
                      <a:lnTo>
                        <a:pt x="108" y="11"/>
                      </a:lnTo>
                      <a:lnTo>
                        <a:pt x="109" y="12"/>
                      </a:lnTo>
                      <a:lnTo>
                        <a:pt x="110" y="13"/>
                      </a:lnTo>
                      <a:lnTo>
                        <a:pt x="110" y="15"/>
                      </a:lnTo>
                      <a:lnTo>
                        <a:pt x="110" y="15"/>
                      </a:lnTo>
                      <a:lnTo>
                        <a:pt x="112" y="14"/>
                      </a:lnTo>
                      <a:lnTo>
                        <a:pt x="113" y="12"/>
                      </a:lnTo>
                      <a:lnTo>
                        <a:pt x="113" y="11"/>
                      </a:lnTo>
                      <a:lnTo>
                        <a:pt x="112" y="9"/>
                      </a:lnTo>
                      <a:lnTo>
                        <a:pt x="111" y="5"/>
                      </a:lnTo>
                      <a:lnTo>
                        <a:pt x="111" y="3"/>
                      </a:lnTo>
                      <a:lnTo>
                        <a:pt x="112" y="0"/>
                      </a:lnTo>
                      <a:lnTo>
                        <a:pt x="112" y="0"/>
                      </a:lnTo>
                      <a:lnTo>
                        <a:pt x="115" y="0"/>
                      </a:lnTo>
                      <a:lnTo>
                        <a:pt x="116" y="1"/>
                      </a:lnTo>
                      <a:lnTo>
                        <a:pt x="117" y="3"/>
                      </a:lnTo>
                      <a:lnTo>
                        <a:pt x="117" y="3"/>
                      </a:lnTo>
                      <a:lnTo>
                        <a:pt x="119" y="2"/>
                      </a:lnTo>
                      <a:lnTo>
                        <a:pt x="120" y="2"/>
                      </a:lnTo>
                      <a:lnTo>
                        <a:pt x="121" y="0"/>
                      </a:lnTo>
                      <a:lnTo>
                        <a:pt x="121" y="0"/>
                      </a:lnTo>
                      <a:lnTo>
                        <a:pt x="125" y="2"/>
                      </a:lnTo>
                      <a:lnTo>
                        <a:pt x="127" y="5"/>
                      </a:lnTo>
                      <a:lnTo>
                        <a:pt x="129" y="8"/>
                      </a:lnTo>
                      <a:lnTo>
                        <a:pt x="132" y="11"/>
                      </a:lnTo>
                      <a:lnTo>
                        <a:pt x="132" y="11"/>
                      </a:lnTo>
                      <a:close/>
                      <a:moveTo>
                        <a:pt x="59" y="79"/>
                      </a:moveTo>
                      <a:lnTo>
                        <a:pt x="59" y="79"/>
                      </a:lnTo>
                      <a:lnTo>
                        <a:pt x="62" y="79"/>
                      </a:lnTo>
                      <a:lnTo>
                        <a:pt x="64" y="78"/>
                      </a:lnTo>
                      <a:lnTo>
                        <a:pt x="65" y="76"/>
                      </a:lnTo>
                      <a:lnTo>
                        <a:pt x="64" y="75"/>
                      </a:lnTo>
                      <a:lnTo>
                        <a:pt x="63" y="74"/>
                      </a:lnTo>
                      <a:lnTo>
                        <a:pt x="61" y="74"/>
                      </a:lnTo>
                      <a:lnTo>
                        <a:pt x="60" y="75"/>
                      </a:lnTo>
                      <a:lnTo>
                        <a:pt x="59" y="79"/>
                      </a:lnTo>
                      <a:lnTo>
                        <a:pt x="59"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56" name="Freeform 24"/>
                <p:cNvSpPr/>
                <p:nvPr/>
              </p:nvSpPr>
              <p:spPr bwMode="auto">
                <a:xfrm>
                  <a:off x="1274763" y="2124075"/>
                  <a:ext cx="158750" cy="147638"/>
                </a:xfrm>
                <a:custGeom>
                  <a:avLst/>
                  <a:gdLst>
                    <a:gd name="T0" fmla="*/ 46 w 100"/>
                    <a:gd name="T1" fmla="*/ 34 h 93"/>
                    <a:gd name="T2" fmla="*/ 49 w 100"/>
                    <a:gd name="T3" fmla="*/ 34 h 93"/>
                    <a:gd name="T4" fmla="*/ 53 w 100"/>
                    <a:gd name="T5" fmla="*/ 35 h 93"/>
                    <a:gd name="T6" fmla="*/ 57 w 100"/>
                    <a:gd name="T7" fmla="*/ 30 h 93"/>
                    <a:gd name="T8" fmla="*/ 61 w 100"/>
                    <a:gd name="T9" fmla="*/ 26 h 93"/>
                    <a:gd name="T10" fmla="*/ 64 w 100"/>
                    <a:gd name="T11" fmla="*/ 22 h 93"/>
                    <a:gd name="T12" fmla="*/ 72 w 100"/>
                    <a:gd name="T13" fmla="*/ 16 h 93"/>
                    <a:gd name="T14" fmla="*/ 73 w 100"/>
                    <a:gd name="T15" fmla="*/ 10 h 93"/>
                    <a:gd name="T16" fmla="*/ 86 w 100"/>
                    <a:gd name="T17" fmla="*/ 14 h 93"/>
                    <a:gd name="T18" fmla="*/ 87 w 100"/>
                    <a:gd name="T19" fmla="*/ 14 h 93"/>
                    <a:gd name="T20" fmla="*/ 83 w 100"/>
                    <a:gd name="T21" fmla="*/ 8 h 93"/>
                    <a:gd name="T22" fmla="*/ 89 w 100"/>
                    <a:gd name="T23" fmla="*/ 2 h 93"/>
                    <a:gd name="T24" fmla="*/ 94 w 100"/>
                    <a:gd name="T25" fmla="*/ 3 h 93"/>
                    <a:gd name="T26" fmla="*/ 93 w 100"/>
                    <a:gd name="T27" fmla="*/ 14 h 93"/>
                    <a:gd name="T28" fmla="*/ 96 w 100"/>
                    <a:gd name="T29" fmla="*/ 14 h 93"/>
                    <a:gd name="T30" fmla="*/ 99 w 100"/>
                    <a:gd name="T31" fmla="*/ 11 h 93"/>
                    <a:gd name="T32" fmla="*/ 99 w 100"/>
                    <a:gd name="T33" fmla="*/ 16 h 93"/>
                    <a:gd name="T34" fmla="*/ 95 w 100"/>
                    <a:gd name="T35" fmla="*/ 22 h 93"/>
                    <a:gd name="T36" fmla="*/ 86 w 100"/>
                    <a:gd name="T37" fmla="*/ 24 h 93"/>
                    <a:gd name="T38" fmla="*/ 84 w 100"/>
                    <a:gd name="T39" fmla="*/ 26 h 93"/>
                    <a:gd name="T40" fmla="*/ 83 w 100"/>
                    <a:gd name="T41" fmla="*/ 28 h 93"/>
                    <a:gd name="T42" fmla="*/ 75 w 100"/>
                    <a:gd name="T43" fmla="*/ 33 h 93"/>
                    <a:gd name="T44" fmla="*/ 75 w 100"/>
                    <a:gd name="T45" fmla="*/ 36 h 93"/>
                    <a:gd name="T46" fmla="*/ 75 w 100"/>
                    <a:gd name="T47" fmla="*/ 40 h 93"/>
                    <a:gd name="T48" fmla="*/ 68 w 100"/>
                    <a:gd name="T49" fmla="*/ 42 h 93"/>
                    <a:gd name="T50" fmla="*/ 66 w 100"/>
                    <a:gd name="T51" fmla="*/ 47 h 93"/>
                    <a:gd name="T52" fmla="*/ 64 w 100"/>
                    <a:gd name="T53" fmla="*/ 49 h 93"/>
                    <a:gd name="T54" fmla="*/ 59 w 100"/>
                    <a:gd name="T55" fmla="*/ 53 h 93"/>
                    <a:gd name="T56" fmla="*/ 55 w 100"/>
                    <a:gd name="T57" fmla="*/ 54 h 93"/>
                    <a:gd name="T58" fmla="*/ 53 w 100"/>
                    <a:gd name="T59" fmla="*/ 57 h 93"/>
                    <a:gd name="T60" fmla="*/ 43 w 100"/>
                    <a:gd name="T61" fmla="*/ 55 h 93"/>
                    <a:gd name="T62" fmla="*/ 39 w 100"/>
                    <a:gd name="T63" fmla="*/ 66 h 93"/>
                    <a:gd name="T64" fmla="*/ 35 w 100"/>
                    <a:gd name="T65" fmla="*/ 71 h 93"/>
                    <a:gd name="T66" fmla="*/ 27 w 100"/>
                    <a:gd name="T67" fmla="*/ 71 h 93"/>
                    <a:gd name="T68" fmla="*/ 21 w 100"/>
                    <a:gd name="T69" fmla="*/ 75 h 93"/>
                    <a:gd name="T70" fmla="*/ 20 w 100"/>
                    <a:gd name="T71" fmla="*/ 80 h 93"/>
                    <a:gd name="T72" fmla="*/ 19 w 100"/>
                    <a:gd name="T73" fmla="*/ 85 h 93"/>
                    <a:gd name="T74" fmla="*/ 14 w 100"/>
                    <a:gd name="T75" fmla="*/ 85 h 93"/>
                    <a:gd name="T76" fmla="*/ 14 w 100"/>
                    <a:gd name="T77" fmla="*/ 92 h 93"/>
                    <a:gd name="T78" fmla="*/ 12 w 100"/>
                    <a:gd name="T79" fmla="*/ 93 h 93"/>
                    <a:gd name="T80" fmla="*/ 7 w 100"/>
                    <a:gd name="T81" fmla="*/ 89 h 93"/>
                    <a:gd name="T82" fmla="*/ 1 w 100"/>
                    <a:gd name="T83" fmla="*/ 80 h 93"/>
                    <a:gd name="T84" fmla="*/ 0 w 100"/>
                    <a:gd name="T85" fmla="*/ 76 h 93"/>
                    <a:gd name="T86" fmla="*/ 7 w 100"/>
                    <a:gd name="T87" fmla="*/ 73 h 93"/>
                    <a:gd name="T88" fmla="*/ 7 w 100"/>
                    <a:gd name="T89" fmla="*/ 69 h 93"/>
                    <a:gd name="T90" fmla="*/ 17 w 100"/>
                    <a:gd name="T91" fmla="*/ 64 h 93"/>
                    <a:gd name="T92" fmla="*/ 17 w 100"/>
                    <a:gd name="T93" fmla="*/ 60 h 93"/>
                    <a:gd name="T94" fmla="*/ 22 w 100"/>
                    <a:gd name="T95" fmla="*/ 57 h 93"/>
                    <a:gd name="T96" fmla="*/ 32 w 100"/>
                    <a:gd name="T97" fmla="*/ 53 h 93"/>
                    <a:gd name="T98" fmla="*/ 35 w 100"/>
                    <a:gd name="T99" fmla="*/ 53 h 93"/>
                    <a:gd name="T100" fmla="*/ 38 w 100"/>
                    <a:gd name="T101" fmla="*/ 55 h 93"/>
                    <a:gd name="T102" fmla="*/ 42 w 100"/>
                    <a:gd name="T103" fmla="*/ 49 h 93"/>
                    <a:gd name="T104" fmla="*/ 45 w 100"/>
                    <a:gd name="T105" fmla="*/ 48 h 93"/>
                    <a:gd name="T106" fmla="*/ 48 w 100"/>
                    <a:gd name="T107" fmla="*/ 43 h 93"/>
                    <a:gd name="T108" fmla="*/ 51 w 100"/>
                    <a:gd name="T109" fmla="*/ 38 h 93"/>
                    <a:gd name="T110" fmla="*/ 49 w 100"/>
                    <a:gd name="T111"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93">
                      <a:moveTo>
                        <a:pt x="47" y="35"/>
                      </a:moveTo>
                      <a:lnTo>
                        <a:pt x="47" y="35"/>
                      </a:lnTo>
                      <a:lnTo>
                        <a:pt x="46" y="34"/>
                      </a:lnTo>
                      <a:lnTo>
                        <a:pt x="47" y="33"/>
                      </a:lnTo>
                      <a:lnTo>
                        <a:pt x="49" y="33"/>
                      </a:lnTo>
                      <a:lnTo>
                        <a:pt x="49" y="34"/>
                      </a:lnTo>
                      <a:lnTo>
                        <a:pt x="51" y="35"/>
                      </a:lnTo>
                      <a:lnTo>
                        <a:pt x="51" y="35"/>
                      </a:lnTo>
                      <a:lnTo>
                        <a:pt x="53" y="35"/>
                      </a:lnTo>
                      <a:lnTo>
                        <a:pt x="55" y="33"/>
                      </a:lnTo>
                      <a:lnTo>
                        <a:pt x="57" y="30"/>
                      </a:lnTo>
                      <a:lnTo>
                        <a:pt x="57" y="30"/>
                      </a:lnTo>
                      <a:lnTo>
                        <a:pt x="61" y="28"/>
                      </a:lnTo>
                      <a:lnTo>
                        <a:pt x="61" y="28"/>
                      </a:lnTo>
                      <a:lnTo>
                        <a:pt x="61" y="26"/>
                      </a:lnTo>
                      <a:lnTo>
                        <a:pt x="61" y="24"/>
                      </a:lnTo>
                      <a:lnTo>
                        <a:pt x="61" y="24"/>
                      </a:lnTo>
                      <a:lnTo>
                        <a:pt x="64" y="22"/>
                      </a:lnTo>
                      <a:lnTo>
                        <a:pt x="68" y="20"/>
                      </a:lnTo>
                      <a:lnTo>
                        <a:pt x="70" y="19"/>
                      </a:lnTo>
                      <a:lnTo>
                        <a:pt x="72" y="16"/>
                      </a:lnTo>
                      <a:lnTo>
                        <a:pt x="73" y="14"/>
                      </a:lnTo>
                      <a:lnTo>
                        <a:pt x="73" y="10"/>
                      </a:lnTo>
                      <a:lnTo>
                        <a:pt x="73" y="10"/>
                      </a:lnTo>
                      <a:lnTo>
                        <a:pt x="77" y="10"/>
                      </a:lnTo>
                      <a:lnTo>
                        <a:pt x="81" y="11"/>
                      </a:lnTo>
                      <a:lnTo>
                        <a:pt x="86" y="14"/>
                      </a:lnTo>
                      <a:lnTo>
                        <a:pt x="86" y="14"/>
                      </a:lnTo>
                      <a:lnTo>
                        <a:pt x="87" y="14"/>
                      </a:lnTo>
                      <a:lnTo>
                        <a:pt x="87" y="14"/>
                      </a:lnTo>
                      <a:lnTo>
                        <a:pt x="87" y="12"/>
                      </a:lnTo>
                      <a:lnTo>
                        <a:pt x="85" y="9"/>
                      </a:lnTo>
                      <a:lnTo>
                        <a:pt x="83" y="8"/>
                      </a:lnTo>
                      <a:lnTo>
                        <a:pt x="83" y="8"/>
                      </a:lnTo>
                      <a:lnTo>
                        <a:pt x="87" y="4"/>
                      </a:lnTo>
                      <a:lnTo>
                        <a:pt x="89" y="2"/>
                      </a:lnTo>
                      <a:lnTo>
                        <a:pt x="90" y="0"/>
                      </a:lnTo>
                      <a:lnTo>
                        <a:pt x="90" y="0"/>
                      </a:lnTo>
                      <a:lnTo>
                        <a:pt x="94" y="3"/>
                      </a:lnTo>
                      <a:lnTo>
                        <a:pt x="95" y="6"/>
                      </a:lnTo>
                      <a:lnTo>
                        <a:pt x="94" y="10"/>
                      </a:lnTo>
                      <a:lnTo>
                        <a:pt x="93" y="14"/>
                      </a:lnTo>
                      <a:lnTo>
                        <a:pt x="93" y="14"/>
                      </a:lnTo>
                      <a:lnTo>
                        <a:pt x="95" y="15"/>
                      </a:lnTo>
                      <a:lnTo>
                        <a:pt x="96" y="14"/>
                      </a:lnTo>
                      <a:lnTo>
                        <a:pt x="97" y="10"/>
                      </a:lnTo>
                      <a:lnTo>
                        <a:pt x="97" y="10"/>
                      </a:lnTo>
                      <a:lnTo>
                        <a:pt x="99" y="11"/>
                      </a:lnTo>
                      <a:lnTo>
                        <a:pt x="100" y="13"/>
                      </a:lnTo>
                      <a:lnTo>
                        <a:pt x="100" y="14"/>
                      </a:lnTo>
                      <a:lnTo>
                        <a:pt x="99" y="16"/>
                      </a:lnTo>
                      <a:lnTo>
                        <a:pt x="97" y="20"/>
                      </a:lnTo>
                      <a:lnTo>
                        <a:pt x="95" y="22"/>
                      </a:lnTo>
                      <a:lnTo>
                        <a:pt x="95" y="22"/>
                      </a:lnTo>
                      <a:lnTo>
                        <a:pt x="92" y="22"/>
                      </a:lnTo>
                      <a:lnTo>
                        <a:pt x="89" y="22"/>
                      </a:lnTo>
                      <a:lnTo>
                        <a:pt x="86" y="24"/>
                      </a:lnTo>
                      <a:lnTo>
                        <a:pt x="86" y="24"/>
                      </a:lnTo>
                      <a:lnTo>
                        <a:pt x="84" y="24"/>
                      </a:lnTo>
                      <a:lnTo>
                        <a:pt x="84" y="26"/>
                      </a:lnTo>
                      <a:lnTo>
                        <a:pt x="84" y="27"/>
                      </a:lnTo>
                      <a:lnTo>
                        <a:pt x="83" y="28"/>
                      </a:lnTo>
                      <a:lnTo>
                        <a:pt x="83" y="28"/>
                      </a:lnTo>
                      <a:lnTo>
                        <a:pt x="79" y="30"/>
                      </a:lnTo>
                      <a:lnTo>
                        <a:pt x="77" y="31"/>
                      </a:lnTo>
                      <a:lnTo>
                        <a:pt x="75" y="33"/>
                      </a:lnTo>
                      <a:lnTo>
                        <a:pt x="75" y="33"/>
                      </a:lnTo>
                      <a:lnTo>
                        <a:pt x="75" y="34"/>
                      </a:lnTo>
                      <a:lnTo>
                        <a:pt x="75" y="36"/>
                      </a:lnTo>
                      <a:lnTo>
                        <a:pt x="75" y="39"/>
                      </a:lnTo>
                      <a:lnTo>
                        <a:pt x="75" y="40"/>
                      </a:lnTo>
                      <a:lnTo>
                        <a:pt x="75" y="40"/>
                      </a:lnTo>
                      <a:lnTo>
                        <a:pt x="72" y="41"/>
                      </a:lnTo>
                      <a:lnTo>
                        <a:pt x="68" y="42"/>
                      </a:lnTo>
                      <a:lnTo>
                        <a:pt x="68" y="42"/>
                      </a:lnTo>
                      <a:lnTo>
                        <a:pt x="67" y="44"/>
                      </a:lnTo>
                      <a:lnTo>
                        <a:pt x="67" y="45"/>
                      </a:lnTo>
                      <a:lnTo>
                        <a:pt x="66" y="47"/>
                      </a:lnTo>
                      <a:lnTo>
                        <a:pt x="65" y="48"/>
                      </a:lnTo>
                      <a:lnTo>
                        <a:pt x="65" y="48"/>
                      </a:lnTo>
                      <a:lnTo>
                        <a:pt x="64" y="49"/>
                      </a:lnTo>
                      <a:lnTo>
                        <a:pt x="61" y="50"/>
                      </a:lnTo>
                      <a:lnTo>
                        <a:pt x="60" y="51"/>
                      </a:lnTo>
                      <a:lnTo>
                        <a:pt x="59" y="53"/>
                      </a:lnTo>
                      <a:lnTo>
                        <a:pt x="59" y="53"/>
                      </a:lnTo>
                      <a:lnTo>
                        <a:pt x="57" y="54"/>
                      </a:lnTo>
                      <a:lnTo>
                        <a:pt x="55" y="54"/>
                      </a:lnTo>
                      <a:lnTo>
                        <a:pt x="54" y="55"/>
                      </a:lnTo>
                      <a:lnTo>
                        <a:pt x="53" y="57"/>
                      </a:lnTo>
                      <a:lnTo>
                        <a:pt x="53" y="57"/>
                      </a:lnTo>
                      <a:lnTo>
                        <a:pt x="48" y="55"/>
                      </a:lnTo>
                      <a:lnTo>
                        <a:pt x="43" y="55"/>
                      </a:lnTo>
                      <a:lnTo>
                        <a:pt x="43" y="55"/>
                      </a:lnTo>
                      <a:lnTo>
                        <a:pt x="41" y="57"/>
                      </a:lnTo>
                      <a:lnTo>
                        <a:pt x="39" y="62"/>
                      </a:lnTo>
                      <a:lnTo>
                        <a:pt x="39" y="66"/>
                      </a:lnTo>
                      <a:lnTo>
                        <a:pt x="39" y="71"/>
                      </a:lnTo>
                      <a:lnTo>
                        <a:pt x="39" y="71"/>
                      </a:lnTo>
                      <a:lnTo>
                        <a:pt x="35" y="71"/>
                      </a:lnTo>
                      <a:lnTo>
                        <a:pt x="32" y="72"/>
                      </a:lnTo>
                      <a:lnTo>
                        <a:pt x="31" y="72"/>
                      </a:lnTo>
                      <a:lnTo>
                        <a:pt x="27" y="71"/>
                      </a:lnTo>
                      <a:lnTo>
                        <a:pt x="27" y="71"/>
                      </a:lnTo>
                      <a:lnTo>
                        <a:pt x="24" y="73"/>
                      </a:lnTo>
                      <a:lnTo>
                        <a:pt x="21" y="75"/>
                      </a:lnTo>
                      <a:lnTo>
                        <a:pt x="21" y="75"/>
                      </a:lnTo>
                      <a:lnTo>
                        <a:pt x="20" y="77"/>
                      </a:lnTo>
                      <a:lnTo>
                        <a:pt x="20" y="80"/>
                      </a:lnTo>
                      <a:lnTo>
                        <a:pt x="20" y="83"/>
                      </a:lnTo>
                      <a:lnTo>
                        <a:pt x="19" y="85"/>
                      </a:lnTo>
                      <a:lnTo>
                        <a:pt x="19" y="85"/>
                      </a:lnTo>
                      <a:lnTo>
                        <a:pt x="16" y="85"/>
                      </a:lnTo>
                      <a:lnTo>
                        <a:pt x="14" y="85"/>
                      </a:lnTo>
                      <a:lnTo>
                        <a:pt x="14" y="85"/>
                      </a:lnTo>
                      <a:lnTo>
                        <a:pt x="14" y="87"/>
                      </a:lnTo>
                      <a:lnTo>
                        <a:pt x="14" y="90"/>
                      </a:lnTo>
                      <a:lnTo>
                        <a:pt x="14" y="92"/>
                      </a:lnTo>
                      <a:lnTo>
                        <a:pt x="13" y="93"/>
                      </a:lnTo>
                      <a:lnTo>
                        <a:pt x="12" y="93"/>
                      </a:lnTo>
                      <a:lnTo>
                        <a:pt x="12" y="93"/>
                      </a:lnTo>
                      <a:lnTo>
                        <a:pt x="10" y="93"/>
                      </a:lnTo>
                      <a:lnTo>
                        <a:pt x="8" y="92"/>
                      </a:lnTo>
                      <a:lnTo>
                        <a:pt x="7" y="89"/>
                      </a:lnTo>
                      <a:lnTo>
                        <a:pt x="7" y="89"/>
                      </a:lnTo>
                      <a:lnTo>
                        <a:pt x="4" y="85"/>
                      </a:lnTo>
                      <a:lnTo>
                        <a:pt x="1" y="80"/>
                      </a:lnTo>
                      <a:lnTo>
                        <a:pt x="1" y="80"/>
                      </a:lnTo>
                      <a:lnTo>
                        <a:pt x="0" y="79"/>
                      </a:lnTo>
                      <a:lnTo>
                        <a:pt x="0" y="76"/>
                      </a:lnTo>
                      <a:lnTo>
                        <a:pt x="2" y="75"/>
                      </a:lnTo>
                      <a:lnTo>
                        <a:pt x="5" y="74"/>
                      </a:lnTo>
                      <a:lnTo>
                        <a:pt x="7" y="73"/>
                      </a:lnTo>
                      <a:lnTo>
                        <a:pt x="7" y="73"/>
                      </a:lnTo>
                      <a:lnTo>
                        <a:pt x="7" y="71"/>
                      </a:lnTo>
                      <a:lnTo>
                        <a:pt x="7" y="69"/>
                      </a:lnTo>
                      <a:lnTo>
                        <a:pt x="7" y="69"/>
                      </a:lnTo>
                      <a:lnTo>
                        <a:pt x="12" y="66"/>
                      </a:lnTo>
                      <a:lnTo>
                        <a:pt x="17" y="64"/>
                      </a:lnTo>
                      <a:lnTo>
                        <a:pt x="17" y="64"/>
                      </a:lnTo>
                      <a:lnTo>
                        <a:pt x="16" y="62"/>
                      </a:lnTo>
                      <a:lnTo>
                        <a:pt x="17" y="60"/>
                      </a:lnTo>
                      <a:lnTo>
                        <a:pt x="19" y="55"/>
                      </a:lnTo>
                      <a:lnTo>
                        <a:pt x="19" y="55"/>
                      </a:lnTo>
                      <a:lnTo>
                        <a:pt x="22" y="57"/>
                      </a:lnTo>
                      <a:lnTo>
                        <a:pt x="27" y="57"/>
                      </a:lnTo>
                      <a:lnTo>
                        <a:pt x="27" y="57"/>
                      </a:lnTo>
                      <a:lnTo>
                        <a:pt x="32" y="53"/>
                      </a:lnTo>
                      <a:lnTo>
                        <a:pt x="33" y="53"/>
                      </a:lnTo>
                      <a:lnTo>
                        <a:pt x="34" y="52"/>
                      </a:lnTo>
                      <a:lnTo>
                        <a:pt x="35" y="53"/>
                      </a:lnTo>
                      <a:lnTo>
                        <a:pt x="37" y="55"/>
                      </a:lnTo>
                      <a:lnTo>
                        <a:pt x="37" y="55"/>
                      </a:lnTo>
                      <a:lnTo>
                        <a:pt x="38" y="55"/>
                      </a:lnTo>
                      <a:lnTo>
                        <a:pt x="39" y="54"/>
                      </a:lnTo>
                      <a:lnTo>
                        <a:pt x="41" y="51"/>
                      </a:lnTo>
                      <a:lnTo>
                        <a:pt x="42" y="49"/>
                      </a:lnTo>
                      <a:lnTo>
                        <a:pt x="43" y="48"/>
                      </a:lnTo>
                      <a:lnTo>
                        <a:pt x="45" y="48"/>
                      </a:lnTo>
                      <a:lnTo>
                        <a:pt x="45" y="48"/>
                      </a:lnTo>
                      <a:lnTo>
                        <a:pt x="45" y="46"/>
                      </a:lnTo>
                      <a:lnTo>
                        <a:pt x="46" y="44"/>
                      </a:lnTo>
                      <a:lnTo>
                        <a:pt x="48" y="43"/>
                      </a:lnTo>
                      <a:lnTo>
                        <a:pt x="51" y="42"/>
                      </a:lnTo>
                      <a:lnTo>
                        <a:pt x="51" y="42"/>
                      </a:lnTo>
                      <a:lnTo>
                        <a:pt x="51" y="38"/>
                      </a:lnTo>
                      <a:lnTo>
                        <a:pt x="51" y="38"/>
                      </a:lnTo>
                      <a:lnTo>
                        <a:pt x="51" y="36"/>
                      </a:lnTo>
                      <a:lnTo>
                        <a:pt x="49" y="35"/>
                      </a:lnTo>
                      <a:lnTo>
                        <a:pt x="47" y="35"/>
                      </a:ln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57" name="Freeform 25"/>
                <p:cNvSpPr>
                  <a:spLocks noEditPoints="1"/>
                </p:cNvSpPr>
                <p:nvPr/>
              </p:nvSpPr>
              <p:spPr bwMode="auto">
                <a:xfrm>
                  <a:off x="1428750" y="1974850"/>
                  <a:ext cx="266700" cy="157163"/>
                </a:xfrm>
                <a:custGeom>
                  <a:avLst/>
                  <a:gdLst>
                    <a:gd name="T0" fmla="*/ 14 w 168"/>
                    <a:gd name="T1" fmla="*/ 89 h 99"/>
                    <a:gd name="T2" fmla="*/ 20 w 168"/>
                    <a:gd name="T3" fmla="*/ 87 h 99"/>
                    <a:gd name="T4" fmla="*/ 14 w 168"/>
                    <a:gd name="T5" fmla="*/ 80 h 99"/>
                    <a:gd name="T6" fmla="*/ 8 w 168"/>
                    <a:gd name="T7" fmla="*/ 88 h 99"/>
                    <a:gd name="T8" fmla="*/ 6 w 168"/>
                    <a:gd name="T9" fmla="*/ 81 h 99"/>
                    <a:gd name="T10" fmla="*/ 0 w 168"/>
                    <a:gd name="T11" fmla="*/ 75 h 99"/>
                    <a:gd name="T12" fmla="*/ 7 w 168"/>
                    <a:gd name="T13" fmla="*/ 73 h 99"/>
                    <a:gd name="T14" fmla="*/ 11 w 168"/>
                    <a:gd name="T15" fmla="*/ 75 h 99"/>
                    <a:gd name="T16" fmla="*/ 23 w 168"/>
                    <a:gd name="T17" fmla="*/ 73 h 99"/>
                    <a:gd name="T18" fmla="*/ 33 w 168"/>
                    <a:gd name="T19" fmla="*/ 64 h 99"/>
                    <a:gd name="T20" fmla="*/ 41 w 168"/>
                    <a:gd name="T21" fmla="*/ 66 h 99"/>
                    <a:gd name="T22" fmla="*/ 46 w 168"/>
                    <a:gd name="T23" fmla="*/ 58 h 99"/>
                    <a:gd name="T24" fmla="*/ 52 w 168"/>
                    <a:gd name="T25" fmla="*/ 58 h 99"/>
                    <a:gd name="T26" fmla="*/ 45 w 168"/>
                    <a:gd name="T27" fmla="*/ 64 h 99"/>
                    <a:gd name="T28" fmla="*/ 54 w 168"/>
                    <a:gd name="T29" fmla="*/ 66 h 99"/>
                    <a:gd name="T30" fmla="*/ 61 w 168"/>
                    <a:gd name="T31" fmla="*/ 60 h 99"/>
                    <a:gd name="T32" fmla="*/ 69 w 168"/>
                    <a:gd name="T33" fmla="*/ 56 h 99"/>
                    <a:gd name="T34" fmla="*/ 74 w 168"/>
                    <a:gd name="T35" fmla="*/ 47 h 99"/>
                    <a:gd name="T36" fmla="*/ 85 w 168"/>
                    <a:gd name="T37" fmla="*/ 37 h 99"/>
                    <a:gd name="T38" fmla="*/ 90 w 168"/>
                    <a:gd name="T39" fmla="*/ 35 h 99"/>
                    <a:gd name="T40" fmla="*/ 98 w 168"/>
                    <a:gd name="T41" fmla="*/ 31 h 99"/>
                    <a:gd name="T42" fmla="*/ 116 w 168"/>
                    <a:gd name="T43" fmla="*/ 28 h 99"/>
                    <a:gd name="T44" fmla="*/ 129 w 168"/>
                    <a:gd name="T45" fmla="*/ 20 h 99"/>
                    <a:gd name="T46" fmla="*/ 140 w 168"/>
                    <a:gd name="T47" fmla="*/ 12 h 99"/>
                    <a:gd name="T48" fmla="*/ 142 w 168"/>
                    <a:gd name="T49" fmla="*/ 5 h 99"/>
                    <a:gd name="T50" fmla="*/ 149 w 168"/>
                    <a:gd name="T51" fmla="*/ 11 h 99"/>
                    <a:gd name="T52" fmla="*/ 156 w 168"/>
                    <a:gd name="T53" fmla="*/ 6 h 99"/>
                    <a:gd name="T54" fmla="*/ 161 w 168"/>
                    <a:gd name="T55" fmla="*/ 12 h 99"/>
                    <a:gd name="T56" fmla="*/ 165 w 168"/>
                    <a:gd name="T57" fmla="*/ 0 h 99"/>
                    <a:gd name="T58" fmla="*/ 164 w 168"/>
                    <a:gd name="T59" fmla="*/ 14 h 99"/>
                    <a:gd name="T60" fmla="*/ 155 w 168"/>
                    <a:gd name="T61" fmla="*/ 24 h 99"/>
                    <a:gd name="T62" fmla="*/ 143 w 168"/>
                    <a:gd name="T63" fmla="*/ 32 h 99"/>
                    <a:gd name="T64" fmla="*/ 134 w 168"/>
                    <a:gd name="T65" fmla="*/ 37 h 99"/>
                    <a:gd name="T66" fmla="*/ 119 w 168"/>
                    <a:gd name="T67" fmla="*/ 48 h 99"/>
                    <a:gd name="T68" fmla="*/ 108 w 168"/>
                    <a:gd name="T69" fmla="*/ 51 h 99"/>
                    <a:gd name="T70" fmla="*/ 104 w 168"/>
                    <a:gd name="T71" fmla="*/ 56 h 99"/>
                    <a:gd name="T72" fmla="*/ 99 w 168"/>
                    <a:gd name="T73" fmla="*/ 57 h 99"/>
                    <a:gd name="T74" fmla="*/ 83 w 168"/>
                    <a:gd name="T75" fmla="*/ 57 h 99"/>
                    <a:gd name="T76" fmla="*/ 79 w 168"/>
                    <a:gd name="T77" fmla="*/ 64 h 99"/>
                    <a:gd name="T78" fmla="*/ 69 w 168"/>
                    <a:gd name="T79" fmla="*/ 66 h 99"/>
                    <a:gd name="T80" fmla="*/ 67 w 168"/>
                    <a:gd name="T81" fmla="*/ 73 h 99"/>
                    <a:gd name="T82" fmla="*/ 54 w 168"/>
                    <a:gd name="T83" fmla="*/ 77 h 99"/>
                    <a:gd name="T84" fmla="*/ 51 w 168"/>
                    <a:gd name="T85" fmla="*/ 84 h 99"/>
                    <a:gd name="T86" fmla="*/ 29 w 168"/>
                    <a:gd name="T87" fmla="*/ 96 h 99"/>
                    <a:gd name="T88" fmla="*/ 23 w 168"/>
                    <a:gd name="T89" fmla="*/ 90 h 99"/>
                    <a:gd name="T90" fmla="*/ 20 w 168"/>
                    <a:gd name="T91" fmla="*/ 96 h 99"/>
                    <a:gd name="T92" fmla="*/ 10 w 168"/>
                    <a:gd name="T93" fmla="*/ 99 h 99"/>
                    <a:gd name="T94" fmla="*/ 13 w 168"/>
                    <a:gd name="T95" fmla="*/ 94 h 99"/>
                    <a:gd name="T96" fmla="*/ 31 w 168"/>
                    <a:gd name="T97" fmla="*/ 78 h 99"/>
                    <a:gd name="T98" fmla="*/ 25 w 168"/>
                    <a:gd name="T99" fmla="*/ 83 h 99"/>
                    <a:gd name="T100" fmla="*/ 32 w 168"/>
                    <a:gd name="T101" fmla="*/ 81 h 99"/>
                    <a:gd name="T102" fmla="*/ 31 w 168"/>
                    <a:gd name="T103"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99">
                      <a:moveTo>
                        <a:pt x="11" y="90"/>
                      </a:moveTo>
                      <a:lnTo>
                        <a:pt x="11" y="90"/>
                      </a:lnTo>
                      <a:lnTo>
                        <a:pt x="11" y="89"/>
                      </a:lnTo>
                      <a:lnTo>
                        <a:pt x="12" y="89"/>
                      </a:lnTo>
                      <a:lnTo>
                        <a:pt x="14" y="89"/>
                      </a:lnTo>
                      <a:lnTo>
                        <a:pt x="17" y="92"/>
                      </a:lnTo>
                      <a:lnTo>
                        <a:pt x="19" y="92"/>
                      </a:lnTo>
                      <a:lnTo>
                        <a:pt x="20" y="90"/>
                      </a:lnTo>
                      <a:lnTo>
                        <a:pt x="20" y="90"/>
                      </a:lnTo>
                      <a:lnTo>
                        <a:pt x="20" y="87"/>
                      </a:lnTo>
                      <a:lnTo>
                        <a:pt x="19" y="85"/>
                      </a:lnTo>
                      <a:lnTo>
                        <a:pt x="18" y="83"/>
                      </a:lnTo>
                      <a:lnTo>
                        <a:pt x="18" y="80"/>
                      </a:lnTo>
                      <a:lnTo>
                        <a:pt x="18" y="80"/>
                      </a:lnTo>
                      <a:lnTo>
                        <a:pt x="14" y="80"/>
                      </a:lnTo>
                      <a:lnTo>
                        <a:pt x="11" y="82"/>
                      </a:lnTo>
                      <a:lnTo>
                        <a:pt x="9" y="85"/>
                      </a:lnTo>
                      <a:lnTo>
                        <a:pt x="9" y="88"/>
                      </a:lnTo>
                      <a:lnTo>
                        <a:pt x="9" y="88"/>
                      </a:lnTo>
                      <a:lnTo>
                        <a:pt x="8" y="88"/>
                      </a:lnTo>
                      <a:lnTo>
                        <a:pt x="7" y="87"/>
                      </a:lnTo>
                      <a:lnTo>
                        <a:pt x="7" y="84"/>
                      </a:lnTo>
                      <a:lnTo>
                        <a:pt x="7" y="84"/>
                      </a:lnTo>
                      <a:lnTo>
                        <a:pt x="7" y="82"/>
                      </a:lnTo>
                      <a:lnTo>
                        <a:pt x="6" y="81"/>
                      </a:lnTo>
                      <a:lnTo>
                        <a:pt x="3" y="80"/>
                      </a:lnTo>
                      <a:lnTo>
                        <a:pt x="1" y="79"/>
                      </a:lnTo>
                      <a:lnTo>
                        <a:pt x="0" y="78"/>
                      </a:lnTo>
                      <a:lnTo>
                        <a:pt x="0" y="75"/>
                      </a:lnTo>
                      <a:lnTo>
                        <a:pt x="0" y="75"/>
                      </a:lnTo>
                      <a:lnTo>
                        <a:pt x="2" y="75"/>
                      </a:lnTo>
                      <a:lnTo>
                        <a:pt x="4" y="75"/>
                      </a:lnTo>
                      <a:lnTo>
                        <a:pt x="5" y="74"/>
                      </a:lnTo>
                      <a:lnTo>
                        <a:pt x="7" y="73"/>
                      </a:lnTo>
                      <a:lnTo>
                        <a:pt x="7" y="73"/>
                      </a:lnTo>
                      <a:lnTo>
                        <a:pt x="8" y="74"/>
                      </a:lnTo>
                      <a:lnTo>
                        <a:pt x="9" y="75"/>
                      </a:lnTo>
                      <a:lnTo>
                        <a:pt x="10" y="75"/>
                      </a:lnTo>
                      <a:lnTo>
                        <a:pt x="11" y="75"/>
                      </a:lnTo>
                      <a:lnTo>
                        <a:pt x="11" y="75"/>
                      </a:lnTo>
                      <a:lnTo>
                        <a:pt x="13" y="74"/>
                      </a:lnTo>
                      <a:lnTo>
                        <a:pt x="17" y="73"/>
                      </a:lnTo>
                      <a:lnTo>
                        <a:pt x="19" y="72"/>
                      </a:lnTo>
                      <a:lnTo>
                        <a:pt x="21" y="72"/>
                      </a:lnTo>
                      <a:lnTo>
                        <a:pt x="23" y="73"/>
                      </a:lnTo>
                      <a:lnTo>
                        <a:pt x="23" y="73"/>
                      </a:lnTo>
                      <a:lnTo>
                        <a:pt x="25" y="71"/>
                      </a:lnTo>
                      <a:lnTo>
                        <a:pt x="29" y="69"/>
                      </a:lnTo>
                      <a:lnTo>
                        <a:pt x="31" y="67"/>
                      </a:lnTo>
                      <a:lnTo>
                        <a:pt x="33" y="64"/>
                      </a:lnTo>
                      <a:lnTo>
                        <a:pt x="33" y="64"/>
                      </a:lnTo>
                      <a:lnTo>
                        <a:pt x="36" y="64"/>
                      </a:lnTo>
                      <a:lnTo>
                        <a:pt x="38" y="65"/>
                      </a:lnTo>
                      <a:lnTo>
                        <a:pt x="39" y="66"/>
                      </a:lnTo>
                      <a:lnTo>
                        <a:pt x="41" y="66"/>
                      </a:lnTo>
                      <a:lnTo>
                        <a:pt x="41" y="66"/>
                      </a:lnTo>
                      <a:lnTo>
                        <a:pt x="43" y="65"/>
                      </a:lnTo>
                      <a:lnTo>
                        <a:pt x="44" y="64"/>
                      </a:lnTo>
                      <a:lnTo>
                        <a:pt x="45" y="60"/>
                      </a:lnTo>
                      <a:lnTo>
                        <a:pt x="46" y="58"/>
                      </a:lnTo>
                      <a:lnTo>
                        <a:pt x="47" y="56"/>
                      </a:lnTo>
                      <a:lnTo>
                        <a:pt x="49" y="55"/>
                      </a:lnTo>
                      <a:lnTo>
                        <a:pt x="51" y="55"/>
                      </a:lnTo>
                      <a:lnTo>
                        <a:pt x="51" y="55"/>
                      </a:lnTo>
                      <a:lnTo>
                        <a:pt x="52" y="58"/>
                      </a:lnTo>
                      <a:lnTo>
                        <a:pt x="53" y="60"/>
                      </a:lnTo>
                      <a:lnTo>
                        <a:pt x="53" y="60"/>
                      </a:lnTo>
                      <a:lnTo>
                        <a:pt x="52" y="61"/>
                      </a:lnTo>
                      <a:lnTo>
                        <a:pt x="50" y="63"/>
                      </a:lnTo>
                      <a:lnTo>
                        <a:pt x="45" y="64"/>
                      </a:lnTo>
                      <a:lnTo>
                        <a:pt x="45" y="64"/>
                      </a:lnTo>
                      <a:lnTo>
                        <a:pt x="45" y="66"/>
                      </a:lnTo>
                      <a:lnTo>
                        <a:pt x="47" y="67"/>
                      </a:lnTo>
                      <a:lnTo>
                        <a:pt x="50" y="67"/>
                      </a:lnTo>
                      <a:lnTo>
                        <a:pt x="54" y="66"/>
                      </a:lnTo>
                      <a:lnTo>
                        <a:pt x="59" y="64"/>
                      </a:lnTo>
                      <a:lnTo>
                        <a:pt x="59" y="64"/>
                      </a:lnTo>
                      <a:lnTo>
                        <a:pt x="60" y="62"/>
                      </a:lnTo>
                      <a:lnTo>
                        <a:pt x="61" y="60"/>
                      </a:lnTo>
                      <a:lnTo>
                        <a:pt x="61" y="60"/>
                      </a:lnTo>
                      <a:lnTo>
                        <a:pt x="63" y="60"/>
                      </a:lnTo>
                      <a:lnTo>
                        <a:pt x="65" y="60"/>
                      </a:lnTo>
                      <a:lnTo>
                        <a:pt x="65" y="60"/>
                      </a:lnTo>
                      <a:lnTo>
                        <a:pt x="68" y="57"/>
                      </a:lnTo>
                      <a:lnTo>
                        <a:pt x="69" y="56"/>
                      </a:lnTo>
                      <a:lnTo>
                        <a:pt x="72" y="55"/>
                      </a:lnTo>
                      <a:lnTo>
                        <a:pt x="72" y="55"/>
                      </a:lnTo>
                      <a:lnTo>
                        <a:pt x="72" y="46"/>
                      </a:lnTo>
                      <a:lnTo>
                        <a:pt x="72" y="46"/>
                      </a:lnTo>
                      <a:lnTo>
                        <a:pt x="74" y="47"/>
                      </a:lnTo>
                      <a:lnTo>
                        <a:pt x="78" y="46"/>
                      </a:lnTo>
                      <a:lnTo>
                        <a:pt x="80" y="46"/>
                      </a:lnTo>
                      <a:lnTo>
                        <a:pt x="81" y="44"/>
                      </a:lnTo>
                      <a:lnTo>
                        <a:pt x="83" y="41"/>
                      </a:lnTo>
                      <a:lnTo>
                        <a:pt x="85" y="37"/>
                      </a:lnTo>
                      <a:lnTo>
                        <a:pt x="85" y="37"/>
                      </a:lnTo>
                      <a:lnTo>
                        <a:pt x="87" y="37"/>
                      </a:lnTo>
                      <a:lnTo>
                        <a:pt x="90" y="37"/>
                      </a:lnTo>
                      <a:lnTo>
                        <a:pt x="90" y="37"/>
                      </a:lnTo>
                      <a:lnTo>
                        <a:pt x="90" y="35"/>
                      </a:lnTo>
                      <a:lnTo>
                        <a:pt x="90" y="33"/>
                      </a:lnTo>
                      <a:lnTo>
                        <a:pt x="90" y="33"/>
                      </a:lnTo>
                      <a:lnTo>
                        <a:pt x="92" y="32"/>
                      </a:lnTo>
                      <a:lnTo>
                        <a:pt x="94" y="32"/>
                      </a:lnTo>
                      <a:lnTo>
                        <a:pt x="98" y="31"/>
                      </a:lnTo>
                      <a:lnTo>
                        <a:pt x="99" y="28"/>
                      </a:lnTo>
                      <a:lnTo>
                        <a:pt x="99" y="28"/>
                      </a:lnTo>
                      <a:lnTo>
                        <a:pt x="106" y="29"/>
                      </a:lnTo>
                      <a:lnTo>
                        <a:pt x="110" y="29"/>
                      </a:lnTo>
                      <a:lnTo>
                        <a:pt x="116" y="28"/>
                      </a:lnTo>
                      <a:lnTo>
                        <a:pt x="126" y="28"/>
                      </a:lnTo>
                      <a:lnTo>
                        <a:pt x="126" y="28"/>
                      </a:lnTo>
                      <a:lnTo>
                        <a:pt x="127" y="26"/>
                      </a:lnTo>
                      <a:lnTo>
                        <a:pt x="128" y="24"/>
                      </a:lnTo>
                      <a:lnTo>
                        <a:pt x="129" y="20"/>
                      </a:lnTo>
                      <a:lnTo>
                        <a:pt x="130" y="15"/>
                      </a:lnTo>
                      <a:lnTo>
                        <a:pt x="132" y="11"/>
                      </a:lnTo>
                      <a:lnTo>
                        <a:pt x="132" y="11"/>
                      </a:lnTo>
                      <a:lnTo>
                        <a:pt x="136" y="12"/>
                      </a:lnTo>
                      <a:lnTo>
                        <a:pt x="140" y="12"/>
                      </a:lnTo>
                      <a:lnTo>
                        <a:pt x="141" y="12"/>
                      </a:lnTo>
                      <a:lnTo>
                        <a:pt x="141" y="11"/>
                      </a:lnTo>
                      <a:lnTo>
                        <a:pt x="139" y="5"/>
                      </a:lnTo>
                      <a:lnTo>
                        <a:pt x="139" y="5"/>
                      </a:lnTo>
                      <a:lnTo>
                        <a:pt x="142" y="5"/>
                      </a:lnTo>
                      <a:lnTo>
                        <a:pt x="144" y="6"/>
                      </a:lnTo>
                      <a:lnTo>
                        <a:pt x="146" y="7"/>
                      </a:lnTo>
                      <a:lnTo>
                        <a:pt x="146" y="11"/>
                      </a:lnTo>
                      <a:lnTo>
                        <a:pt x="146" y="11"/>
                      </a:lnTo>
                      <a:lnTo>
                        <a:pt x="149" y="11"/>
                      </a:lnTo>
                      <a:lnTo>
                        <a:pt x="152" y="10"/>
                      </a:lnTo>
                      <a:lnTo>
                        <a:pt x="154" y="8"/>
                      </a:lnTo>
                      <a:lnTo>
                        <a:pt x="154" y="5"/>
                      </a:lnTo>
                      <a:lnTo>
                        <a:pt x="154" y="5"/>
                      </a:lnTo>
                      <a:lnTo>
                        <a:pt x="156" y="6"/>
                      </a:lnTo>
                      <a:lnTo>
                        <a:pt x="158" y="8"/>
                      </a:lnTo>
                      <a:lnTo>
                        <a:pt x="158" y="10"/>
                      </a:lnTo>
                      <a:lnTo>
                        <a:pt x="160" y="13"/>
                      </a:lnTo>
                      <a:lnTo>
                        <a:pt x="160" y="13"/>
                      </a:lnTo>
                      <a:lnTo>
                        <a:pt x="161" y="12"/>
                      </a:lnTo>
                      <a:lnTo>
                        <a:pt x="162" y="10"/>
                      </a:lnTo>
                      <a:lnTo>
                        <a:pt x="162" y="4"/>
                      </a:lnTo>
                      <a:lnTo>
                        <a:pt x="162" y="2"/>
                      </a:lnTo>
                      <a:lnTo>
                        <a:pt x="163" y="1"/>
                      </a:lnTo>
                      <a:lnTo>
                        <a:pt x="165" y="0"/>
                      </a:lnTo>
                      <a:lnTo>
                        <a:pt x="168" y="1"/>
                      </a:lnTo>
                      <a:lnTo>
                        <a:pt x="168" y="1"/>
                      </a:lnTo>
                      <a:lnTo>
                        <a:pt x="167" y="5"/>
                      </a:lnTo>
                      <a:lnTo>
                        <a:pt x="165" y="10"/>
                      </a:lnTo>
                      <a:lnTo>
                        <a:pt x="164" y="14"/>
                      </a:lnTo>
                      <a:lnTo>
                        <a:pt x="164" y="16"/>
                      </a:lnTo>
                      <a:lnTo>
                        <a:pt x="164" y="19"/>
                      </a:lnTo>
                      <a:lnTo>
                        <a:pt x="164" y="19"/>
                      </a:lnTo>
                      <a:lnTo>
                        <a:pt x="160" y="21"/>
                      </a:lnTo>
                      <a:lnTo>
                        <a:pt x="155" y="24"/>
                      </a:lnTo>
                      <a:lnTo>
                        <a:pt x="151" y="26"/>
                      </a:lnTo>
                      <a:lnTo>
                        <a:pt x="146" y="28"/>
                      </a:lnTo>
                      <a:lnTo>
                        <a:pt x="146" y="28"/>
                      </a:lnTo>
                      <a:lnTo>
                        <a:pt x="144" y="29"/>
                      </a:lnTo>
                      <a:lnTo>
                        <a:pt x="143" y="32"/>
                      </a:lnTo>
                      <a:lnTo>
                        <a:pt x="143" y="34"/>
                      </a:lnTo>
                      <a:lnTo>
                        <a:pt x="142" y="35"/>
                      </a:lnTo>
                      <a:lnTo>
                        <a:pt x="142" y="35"/>
                      </a:lnTo>
                      <a:lnTo>
                        <a:pt x="137" y="36"/>
                      </a:lnTo>
                      <a:lnTo>
                        <a:pt x="134" y="37"/>
                      </a:lnTo>
                      <a:lnTo>
                        <a:pt x="134" y="37"/>
                      </a:lnTo>
                      <a:lnTo>
                        <a:pt x="129" y="40"/>
                      </a:lnTo>
                      <a:lnTo>
                        <a:pt x="124" y="44"/>
                      </a:lnTo>
                      <a:lnTo>
                        <a:pt x="124" y="44"/>
                      </a:lnTo>
                      <a:lnTo>
                        <a:pt x="119" y="48"/>
                      </a:lnTo>
                      <a:lnTo>
                        <a:pt x="119" y="48"/>
                      </a:lnTo>
                      <a:lnTo>
                        <a:pt x="116" y="49"/>
                      </a:lnTo>
                      <a:lnTo>
                        <a:pt x="113" y="49"/>
                      </a:lnTo>
                      <a:lnTo>
                        <a:pt x="110" y="49"/>
                      </a:lnTo>
                      <a:lnTo>
                        <a:pt x="108" y="51"/>
                      </a:lnTo>
                      <a:lnTo>
                        <a:pt x="108" y="51"/>
                      </a:lnTo>
                      <a:lnTo>
                        <a:pt x="106" y="53"/>
                      </a:lnTo>
                      <a:lnTo>
                        <a:pt x="105" y="55"/>
                      </a:lnTo>
                      <a:lnTo>
                        <a:pt x="105" y="55"/>
                      </a:lnTo>
                      <a:lnTo>
                        <a:pt x="104" y="56"/>
                      </a:lnTo>
                      <a:lnTo>
                        <a:pt x="103" y="56"/>
                      </a:lnTo>
                      <a:lnTo>
                        <a:pt x="102" y="56"/>
                      </a:lnTo>
                      <a:lnTo>
                        <a:pt x="101" y="57"/>
                      </a:lnTo>
                      <a:lnTo>
                        <a:pt x="101" y="57"/>
                      </a:lnTo>
                      <a:lnTo>
                        <a:pt x="99" y="57"/>
                      </a:lnTo>
                      <a:lnTo>
                        <a:pt x="95" y="57"/>
                      </a:lnTo>
                      <a:lnTo>
                        <a:pt x="91" y="59"/>
                      </a:lnTo>
                      <a:lnTo>
                        <a:pt x="87" y="60"/>
                      </a:lnTo>
                      <a:lnTo>
                        <a:pt x="85" y="59"/>
                      </a:lnTo>
                      <a:lnTo>
                        <a:pt x="83" y="57"/>
                      </a:lnTo>
                      <a:lnTo>
                        <a:pt x="83" y="57"/>
                      </a:lnTo>
                      <a:lnTo>
                        <a:pt x="81" y="58"/>
                      </a:lnTo>
                      <a:lnTo>
                        <a:pt x="80" y="58"/>
                      </a:lnTo>
                      <a:lnTo>
                        <a:pt x="79" y="61"/>
                      </a:lnTo>
                      <a:lnTo>
                        <a:pt x="79" y="64"/>
                      </a:lnTo>
                      <a:lnTo>
                        <a:pt x="78" y="65"/>
                      </a:lnTo>
                      <a:lnTo>
                        <a:pt x="76" y="66"/>
                      </a:lnTo>
                      <a:lnTo>
                        <a:pt x="76" y="66"/>
                      </a:lnTo>
                      <a:lnTo>
                        <a:pt x="73" y="66"/>
                      </a:lnTo>
                      <a:lnTo>
                        <a:pt x="69" y="66"/>
                      </a:lnTo>
                      <a:lnTo>
                        <a:pt x="68" y="67"/>
                      </a:lnTo>
                      <a:lnTo>
                        <a:pt x="67" y="68"/>
                      </a:lnTo>
                      <a:lnTo>
                        <a:pt x="67" y="69"/>
                      </a:lnTo>
                      <a:lnTo>
                        <a:pt x="67" y="73"/>
                      </a:lnTo>
                      <a:lnTo>
                        <a:pt x="67" y="73"/>
                      </a:lnTo>
                      <a:lnTo>
                        <a:pt x="65" y="73"/>
                      </a:lnTo>
                      <a:lnTo>
                        <a:pt x="63" y="74"/>
                      </a:lnTo>
                      <a:lnTo>
                        <a:pt x="61" y="75"/>
                      </a:lnTo>
                      <a:lnTo>
                        <a:pt x="61" y="75"/>
                      </a:lnTo>
                      <a:lnTo>
                        <a:pt x="54" y="77"/>
                      </a:lnTo>
                      <a:lnTo>
                        <a:pt x="53" y="78"/>
                      </a:lnTo>
                      <a:lnTo>
                        <a:pt x="52" y="80"/>
                      </a:lnTo>
                      <a:lnTo>
                        <a:pt x="51" y="81"/>
                      </a:lnTo>
                      <a:lnTo>
                        <a:pt x="51" y="84"/>
                      </a:lnTo>
                      <a:lnTo>
                        <a:pt x="51" y="84"/>
                      </a:lnTo>
                      <a:lnTo>
                        <a:pt x="47" y="84"/>
                      </a:lnTo>
                      <a:lnTo>
                        <a:pt x="44" y="85"/>
                      </a:lnTo>
                      <a:lnTo>
                        <a:pt x="39" y="88"/>
                      </a:lnTo>
                      <a:lnTo>
                        <a:pt x="34" y="92"/>
                      </a:lnTo>
                      <a:lnTo>
                        <a:pt x="29" y="96"/>
                      </a:lnTo>
                      <a:lnTo>
                        <a:pt x="29" y="96"/>
                      </a:lnTo>
                      <a:lnTo>
                        <a:pt x="26" y="96"/>
                      </a:lnTo>
                      <a:lnTo>
                        <a:pt x="25" y="94"/>
                      </a:lnTo>
                      <a:lnTo>
                        <a:pt x="24" y="92"/>
                      </a:lnTo>
                      <a:lnTo>
                        <a:pt x="23" y="90"/>
                      </a:lnTo>
                      <a:lnTo>
                        <a:pt x="23" y="90"/>
                      </a:lnTo>
                      <a:lnTo>
                        <a:pt x="21" y="92"/>
                      </a:lnTo>
                      <a:lnTo>
                        <a:pt x="21" y="93"/>
                      </a:lnTo>
                      <a:lnTo>
                        <a:pt x="20" y="96"/>
                      </a:lnTo>
                      <a:lnTo>
                        <a:pt x="20" y="96"/>
                      </a:lnTo>
                      <a:lnTo>
                        <a:pt x="18" y="95"/>
                      </a:lnTo>
                      <a:lnTo>
                        <a:pt x="16" y="96"/>
                      </a:lnTo>
                      <a:lnTo>
                        <a:pt x="12" y="98"/>
                      </a:lnTo>
                      <a:lnTo>
                        <a:pt x="11" y="99"/>
                      </a:lnTo>
                      <a:lnTo>
                        <a:pt x="10" y="99"/>
                      </a:lnTo>
                      <a:lnTo>
                        <a:pt x="9" y="98"/>
                      </a:lnTo>
                      <a:lnTo>
                        <a:pt x="9" y="96"/>
                      </a:lnTo>
                      <a:lnTo>
                        <a:pt x="9" y="96"/>
                      </a:lnTo>
                      <a:lnTo>
                        <a:pt x="11" y="96"/>
                      </a:lnTo>
                      <a:lnTo>
                        <a:pt x="13" y="94"/>
                      </a:lnTo>
                      <a:lnTo>
                        <a:pt x="12" y="92"/>
                      </a:lnTo>
                      <a:lnTo>
                        <a:pt x="11" y="90"/>
                      </a:lnTo>
                      <a:lnTo>
                        <a:pt x="11" y="90"/>
                      </a:lnTo>
                      <a:close/>
                      <a:moveTo>
                        <a:pt x="31" y="78"/>
                      </a:moveTo>
                      <a:lnTo>
                        <a:pt x="31" y="78"/>
                      </a:lnTo>
                      <a:lnTo>
                        <a:pt x="31" y="79"/>
                      </a:lnTo>
                      <a:lnTo>
                        <a:pt x="30" y="80"/>
                      </a:lnTo>
                      <a:lnTo>
                        <a:pt x="27" y="81"/>
                      </a:lnTo>
                      <a:lnTo>
                        <a:pt x="25" y="83"/>
                      </a:lnTo>
                      <a:lnTo>
                        <a:pt x="25" y="83"/>
                      </a:lnTo>
                      <a:lnTo>
                        <a:pt x="27" y="84"/>
                      </a:lnTo>
                      <a:lnTo>
                        <a:pt x="27" y="84"/>
                      </a:lnTo>
                      <a:lnTo>
                        <a:pt x="27" y="83"/>
                      </a:lnTo>
                      <a:lnTo>
                        <a:pt x="29" y="82"/>
                      </a:lnTo>
                      <a:lnTo>
                        <a:pt x="32" y="81"/>
                      </a:lnTo>
                      <a:lnTo>
                        <a:pt x="33" y="80"/>
                      </a:lnTo>
                      <a:lnTo>
                        <a:pt x="34" y="80"/>
                      </a:lnTo>
                      <a:lnTo>
                        <a:pt x="33" y="79"/>
                      </a:lnTo>
                      <a:lnTo>
                        <a:pt x="31" y="78"/>
                      </a:lnTo>
                      <a:lnTo>
                        <a:pt x="31"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58" name="Freeform 26"/>
                <p:cNvSpPr>
                  <a:spLocks noEditPoints="1"/>
                </p:cNvSpPr>
                <p:nvPr/>
              </p:nvSpPr>
              <p:spPr bwMode="auto">
                <a:xfrm>
                  <a:off x="1716088" y="1847850"/>
                  <a:ext cx="971550" cy="139700"/>
                </a:xfrm>
                <a:custGeom>
                  <a:avLst/>
                  <a:gdLst>
                    <a:gd name="T0" fmla="*/ 113 w 612"/>
                    <a:gd name="T1" fmla="*/ 31 h 88"/>
                    <a:gd name="T2" fmla="*/ 126 w 612"/>
                    <a:gd name="T3" fmla="*/ 27 h 88"/>
                    <a:gd name="T4" fmla="*/ 139 w 612"/>
                    <a:gd name="T5" fmla="*/ 25 h 88"/>
                    <a:gd name="T6" fmla="*/ 154 w 612"/>
                    <a:gd name="T7" fmla="*/ 34 h 88"/>
                    <a:gd name="T8" fmla="*/ 173 w 612"/>
                    <a:gd name="T9" fmla="*/ 30 h 88"/>
                    <a:gd name="T10" fmla="*/ 200 w 612"/>
                    <a:gd name="T11" fmla="*/ 13 h 88"/>
                    <a:gd name="T12" fmla="*/ 218 w 612"/>
                    <a:gd name="T13" fmla="*/ 12 h 88"/>
                    <a:gd name="T14" fmla="*/ 240 w 612"/>
                    <a:gd name="T15" fmla="*/ 16 h 88"/>
                    <a:gd name="T16" fmla="*/ 265 w 612"/>
                    <a:gd name="T17" fmla="*/ 12 h 88"/>
                    <a:gd name="T18" fmla="*/ 283 w 612"/>
                    <a:gd name="T19" fmla="*/ 9 h 88"/>
                    <a:gd name="T20" fmla="*/ 288 w 612"/>
                    <a:gd name="T21" fmla="*/ 14 h 88"/>
                    <a:gd name="T22" fmla="*/ 292 w 612"/>
                    <a:gd name="T23" fmla="*/ 0 h 88"/>
                    <a:gd name="T24" fmla="*/ 308 w 612"/>
                    <a:gd name="T25" fmla="*/ 12 h 88"/>
                    <a:gd name="T26" fmla="*/ 319 w 612"/>
                    <a:gd name="T27" fmla="*/ 13 h 88"/>
                    <a:gd name="T28" fmla="*/ 333 w 612"/>
                    <a:gd name="T29" fmla="*/ 7 h 88"/>
                    <a:gd name="T30" fmla="*/ 345 w 612"/>
                    <a:gd name="T31" fmla="*/ 5 h 88"/>
                    <a:gd name="T32" fmla="*/ 360 w 612"/>
                    <a:gd name="T33" fmla="*/ 6 h 88"/>
                    <a:gd name="T34" fmla="*/ 373 w 612"/>
                    <a:gd name="T35" fmla="*/ 12 h 88"/>
                    <a:gd name="T36" fmla="*/ 385 w 612"/>
                    <a:gd name="T37" fmla="*/ 17 h 88"/>
                    <a:gd name="T38" fmla="*/ 408 w 612"/>
                    <a:gd name="T39" fmla="*/ 18 h 88"/>
                    <a:gd name="T40" fmla="*/ 429 w 612"/>
                    <a:gd name="T41" fmla="*/ 13 h 88"/>
                    <a:gd name="T42" fmla="*/ 448 w 612"/>
                    <a:gd name="T43" fmla="*/ 9 h 88"/>
                    <a:gd name="T44" fmla="*/ 459 w 612"/>
                    <a:gd name="T45" fmla="*/ 16 h 88"/>
                    <a:gd name="T46" fmla="*/ 466 w 612"/>
                    <a:gd name="T47" fmla="*/ 30 h 88"/>
                    <a:gd name="T48" fmla="*/ 488 w 612"/>
                    <a:gd name="T49" fmla="*/ 30 h 88"/>
                    <a:gd name="T50" fmla="*/ 505 w 612"/>
                    <a:gd name="T51" fmla="*/ 32 h 88"/>
                    <a:gd name="T52" fmla="*/ 518 w 612"/>
                    <a:gd name="T53" fmla="*/ 39 h 88"/>
                    <a:gd name="T54" fmla="*/ 523 w 612"/>
                    <a:gd name="T55" fmla="*/ 41 h 88"/>
                    <a:gd name="T56" fmla="*/ 537 w 612"/>
                    <a:gd name="T57" fmla="*/ 41 h 88"/>
                    <a:gd name="T58" fmla="*/ 551 w 612"/>
                    <a:gd name="T59" fmla="*/ 45 h 88"/>
                    <a:gd name="T60" fmla="*/ 569 w 612"/>
                    <a:gd name="T61" fmla="*/ 51 h 88"/>
                    <a:gd name="T62" fmla="*/ 597 w 612"/>
                    <a:gd name="T63" fmla="*/ 59 h 88"/>
                    <a:gd name="T64" fmla="*/ 607 w 612"/>
                    <a:gd name="T65" fmla="*/ 85 h 88"/>
                    <a:gd name="T66" fmla="*/ 585 w 612"/>
                    <a:gd name="T67" fmla="*/ 75 h 88"/>
                    <a:gd name="T68" fmla="*/ 555 w 612"/>
                    <a:gd name="T69" fmla="*/ 70 h 88"/>
                    <a:gd name="T70" fmla="*/ 534 w 612"/>
                    <a:gd name="T71" fmla="*/ 57 h 88"/>
                    <a:gd name="T72" fmla="*/ 496 w 612"/>
                    <a:gd name="T73" fmla="*/ 51 h 88"/>
                    <a:gd name="T74" fmla="*/ 480 w 612"/>
                    <a:gd name="T75" fmla="*/ 46 h 88"/>
                    <a:gd name="T76" fmla="*/ 461 w 612"/>
                    <a:gd name="T77" fmla="*/ 43 h 88"/>
                    <a:gd name="T78" fmla="*/ 424 w 612"/>
                    <a:gd name="T79" fmla="*/ 36 h 88"/>
                    <a:gd name="T80" fmla="*/ 391 w 612"/>
                    <a:gd name="T81" fmla="*/ 32 h 88"/>
                    <a:gd name="T82" fmla="*/ 363 w 612"/>
                    <a:gd name="T83" fmla="*/ 29 h 88"/>
                    <a:gd name="T84" fmla="*/ 314 w 612"/>
                    <a:gd name="T85" fmla="*/ 30 h 88"/>
                    <a:gd name="T86" fmla="*/ 274 w 612"/>
                    <a:gd name="T87" fmla="*/ 31 h 88"/>
                    <a:gd name="T88" fmla="*/ 250 w 612"/>
                    <a:gd name="T89" fmla="*/ 34 h 88"/>
                    <a:gd name="T90" fmla="*/ 199 w 612"/>
                    <a:gd name="T91" fmla="*/ 36 h 88"/>
                    <a:gd name="T92" fmla="*/ 185 w 612"/>
                    <a:gd name="T93" fmla="*/ 40 h 88"/>
                    <a:gd name="T94" fmla="*/ 171 w 612"/>
                    <a:gd name="T95" fmla="*/ 42 h 88"/>
                    <a:gd name="T96" fmla="*/ 146 w 612"/>
                    <a:gd name="T97" fmla="*/ 46 h 88"/>
                    <a:gd name="T98" fmla="*/ 105 w 612"/>
                    <a:gd name="T99" fmla="*/ 59 h 88"/>
                    <a:gd name="T100" fmla="*/ 67 w 612"/>
                    <a:gd name="T101" fmla="*/ 70 h 88"/>
                    <a:gd name="T102" fmla="*/ 0 w 612"/>
                    <a:gd name="T103" fmla="*/ 74 h 88"/>
                    <a:gd name="T104" fmla="*/ 12 w 612"/>
                    <a:gd name="T105" fmla="*/ 65 h 88"/>
                    <a:gd name="T106" fmla="*/ 17 w 612"/>
                    <a:gd name="T107" fmla="*/ 60 h 88"/>
                    <a:gd name="T108" fmla="*/ 18 w 612"/>
                    <a:gd name="T109" fmla="*/ 70 h 88"/>
                    <a:gd name="T110" fmla="*/ 28 w 612"/>
                    <a:gd name="T111" fmla="*/ 55 h 88"/>
                    <a:gd name="T112" fmla="*/ 48 w 612"/>
                    <a:gd name="T113" fmla="*/ 57 h 88"/>
                    <a:gd name="T114" fmla="*/ 66 w 612"/>
                    <a:gd name="T115" fmla="*/ 52 h 88"/>
                    <a:gd name="T116" fmla="*/ 83 w 612"/>
                    <a:gd name="T117" fmla="*/ 38 h 88"/>
                    <a:gd name="T118" fmla="*/ 68 w 612"/>
                    <a:gd name="T119" fmla="*/ 57 h 88"/>
                    <a:gd name="T120" fmla="*/ 59 w 612"/>
                    <a:gd name="T12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 h="88">
                      <a:moveTo>
                        <a:pt x="84" y="34"/>
                      </a:moveTo>
                      <a:lnTo>
                        <a:pt x="84" y="34"/>
                      </a:lnTo>
                      <a:lnTo>
                        <a:pt x="86" y="36"/>
                      </a:lnTo>
                      <a:lnTo>
                        <a:pt x="88" y="36"/>
                      </a:lnTo>
                      <a:lnTo>
                        <a:pt x="92" y="35"/>
                      </a:lnTo>
                      <a:lnTo>
                        <a:pt x="97" y="34"/>
                      </a:lnTo>
                      <a:lnTo>
                        <a:pt x="99" y="35"/>
                      </a:lnTo>
                      <a:lnTo>
                        <a:pt x="102" y="36"/>
                      </a:lnTo>
                      <a:lnTo>
                        <a:pt x="102" y="36"/>
                      </a:lnTo>
                      <a:lnTo>
                        <a:pt x="110" y="33"/>
                      </a:lnTo>
                      <a:lnTo>
                        <a:pt x="113" y="31"/>
                      </a:lnTo>
                      <a:lnTo>
                        <a:pt x="114" y="30"/>
                      </a:lnTo>
                      <a:lnTo>
                        <a:pt x="115" y="27"/>
                      </a:lnTo>
                      <a:lnTo>
                        <a:pt x="115" y="27"/>
                      </a:lnTo>
                      <a:lnTo>
                        <a:pt x="118" y="29"/>
                      </a:lnTo>
                      <a:lnTo>
                        <a:pt x="121" y="30"/>
                      </a:lnTo>
                      <a:lnTo>
                        <a:pt x="121" y="30"/>
                      </a:lnTo>
                      <a:lnTo>
                        <a:pt x="124" y="31"/>
                      </a:lnTo>
                      <a:lnTo>
                        <a:pt x="124" y="31"/>
                      </a:lnTo>
                      <a:lnTo>
                        <a:pt x="125" y="29"/>
                      </a:lnTo>
                      <a:lnTo>
                        <a:pt x="126" y="27"/>
                      </a:lnTo>
                      <a:lnTo>
                        <a:pt x="126" y="27"/>
                      </a:lnTo>
                      <a:lnTo>
                        <a:pt x="129" y="27"/>
                      </a:lnTo>
                      <a:lnTo>
                        <a:pt x="131" y="27"/>
                      </a:lnTo>
                      <a:lnTo>
                        <a:pt x="131" y="27"/>
                      </a:lnTo>
                      <a:lnTo>
                        <a:pt x="132" y="25"/>
                      </a:lnTo>
                      <a:lnTo>
                        <a:pt x="134" y="26"/>
                      </a:lnTo>
                      <a:lnTo>
                        <a:pt x="135" y="27"/>
                      </a:lnTo>
                      <a:lnTo>
                        <a:pt x="137" y="27"/>
                      </a:lnTo>
                      <a:lnTo>
                        <a:pt x="137" y="27"/>
                      </a:lnTo>
                      <a:lnTo>
                        <a:pt x="137" y="27"/>
                      </a:lnTo>
                      <a:lnTo>
                        <a:pt x="138" y="26"/>
                      </a:lnTo>
                      <a:lnTo>
                        <a:pt x="139" y="25"/>
                      </a:lnTo>
                      <a:lnTo>
                        <a:pt x="139" y="25"/>
                      </a:lnTo>
                      <a:lnTo>
                        <a:pt x="144" y="25"/>
                      </a:lnTo>
                      <a:lnTo>
                        <a:pt x="144" y="25"/>
                      </a:lnTo>
                      <a:lnTo>
                        <a:pt x="145" y="26"/>
                      </a:lnTo>
                      <a:lnTo>
                        <a:pt x="146" y="27"/>
                      </a:lnTo>
                      <a:lnTo>
                        <a:pt x="149" y="29"/>
                      </a:lnTo>
                      <a:lnTo>
                        <a:pt x="151" y="31"/>
                      </a:lnTo>
                      <a:lnTo>
                        <a:pt x="151" y="32"/>
                      </a:lnTo>
                      <a:lnTo>
                        <a:pt x="151" y="34"/>
                      </a:lnTo>
                      <a:lnTo>
                        <a:pt x="151" y="34"/>
                      </a:lnTo>
                      <a:lnTo>
                        <a:pt x="154" y="34"/>
                      </a:lnTo>
                      <a:lnTo>
                        <a:pt x="156" y="35"/>
                      </a:lnTo>
                      <a:lnTo>
                        <a:pt x="159" y="36"/>
                      </a:lnTo>
                      <a:lnTo>
                        <a:pt x="159" y="36"/>
                      </a:lnTo>
                      <a:lnTo>
                        <a:pt x="161" y="36"/>
                      </a:lnTo>
                      <a:lnTo>
                        <a:pt x="162" y="34"/>
                      </a:lnTo>
                      <a:lnTo>
                        <a:pt x="166" y="30"/>
                      </a:lnTo>
                      <a:lnTo>
                        <a:pt x="168" y="27"/>
                      </a:lnTo>
                      <a:lnTo>
                        <a:pt x="169" y="27"/>
                      </a:lnTo>
                      <a:lnTo>
                        <a:pt x="171" y="27"/>
                      </a:lnTo>
                      <a:lnTo>
                        <a:pt x="173" y="30"/>
                      </a:lnTo>
                      <a:lnTo>
                        <a:pt x="173" y="30"/>
                      </a:lnTo>
                      <a:lnTo>
                        <a:pt x="176" y="29"/>
                      </a:lnTo>
                      <a:lnTo>
                        <a:pt x="178" y="26"/>
                      </a:lnTo>
                      <a:lnTo>
                        <a:pt x="179" y="23"/>
                      </a:lnTo>
                      <a:lnTo>
                        <a:pt x="180" y="18"/>
                      </a:lnTo>
                      <a:lnTo>
                        <a:pt x="180" y="18"/>
                      </a:lnTo>
                      <a:lnTo>
                        <a:pt x="185" y="18"/>
                      </a:lnTo>
                      <a:lnTo>
                        <a:pt x="189" y="17"/>
                      </a:lnTo>
                      <a:lnTo>
                        <a:pt x="192" y="17"/>
                      </a:lnTo>
                      <a:lnTo>
                        <a:pt x="195" y="16"/>
                      </a:lnTo>
                      <a:lnTo>
                        <a:pt x="195" y="16"/>
                      </a:lnTo>
                      <a:lnTo>
                        <a:pt x="200" y="13"/>
                      </a:lnTo>
                      <a:lnTo>
                        <a:pt x="203" y="12"/>
                      </a:lnTo>
                      <a:lnTo>
                        <a:pt x="205" y="13"/>
                      </a:lnTo>
                      <a:lnTo>
                        <a:pt x="205" y="14"/>
                      </a:lnTo>
                      <a:lnTo>
                        <a:pt x="205" y="14"/>
                      </a:lnTo>
                      <a:lnTo>
                        <a:pt x="205" y="16"/>
                      </a:lnTo>
                      <a:lnTo>
                        <a:pt x="206" y="16"/>
                      </a:lnTo>
                      <a:lnTo>
                        <a:pt x="209" y="15"/>
                      </a:lnTo>
                      <a:lnTo>
                        <a:pt x="213" y="13"/>
                      </a:lnTo>
                      <a:lnTo>
                        <a:pt x="215" y="12"/>
                      </a:lnTo>
                      <a:lnTo>
                        <a:pt x="218" y="12"/>
                      </a:lnTo>
                      <a:lnTo>
                        <a:pt x="218" y="12"/>
                      </a:lnTo>
                      <a:lnTo>
                        <a:pt x="218" y="18"/>
                      </a:lnTo>
                      <a:lnTo>
                        <a:pt x="218" y="18"/>
                      </a:lnTo>
                      <a:lnTo>
                        <a:pt x="230" y="17"/>
                      </a:lnTo>
                      <a:lnTo>
                        <a:pt x="232" y="17"/>
                      </a:lnTo>
                      <a:lnTo>
                        <a:pt x="234" y="18"/>
                      </a:lnTo>
                      <a:lnTo>
                        <a:pt x="235" y="20"/>
                      </a:lnTo>
                      <a:lnTo>
                        <a:pt x="236" y="23"/>
                      </a:lnTo>
                      <a:lnTo>
                        <a:pt x="236" y="23"/>
                      </a:lnTo>
                      <a:lnTo>
                        <a:pt x="238" y="21"/>
                      </a:lnTo>
                      <a:lnTo>
                        <a:pt x="239" y="19"/>
                      </a:lnTo>
                      <a:lnTo>
                        <a:pt x="240" y="16"/>
                      </a:lnTo>
                      <a:lnTo>
                        <a:pt x="240" y="12"/>
                      </a:lnTo>
                      <a:lnTo>
                        <a:pt x="240" y="12"/>
                      </a:lnTo>
                      <a:lnTo>
                        <a:pt x="244" y="14"/>
                      </a:lnTo>
                      <a:lnTo>
                        <a:pt x="248" y="14"/>
                      </a:lnTo>
                      <a:lnTo>
                        <a:pt x="251" y="13"/>
                      </a:lnTo>
                      <a:lnTo>
                        <a:pt x="253" y="12"/>
                      </a:lnTo>
                      <a:lnTo>
                        <a:pt x="259" y="9"/>
                      </a:lnTo>
                      <a:lnTo>
                        <a:pt x="263" y="7"/>
                      </a:lnTo>
                      <a:lnTo>
                        <a:pt x="268" y="7"/>
                      </a:lnTo>
                      <a:lnTo>
                        <a:pt x="268" y="7"/>
                      </a:lnTo>
                      <a:lnTo>
                        <a:pt x="265" y="12"/>
                      </a:lnTo>
                      <a:lnTo>
                        <a:pt x="265" y="15"/>
                      </a:lnTo>
                      <a:lnTo>
                        <a:pt x="268" y="18"/>
                      </a:lnTo>
                      <a:lnTo>
                        <a:pt x="270" y="21"/>
                      </a:lnTo>
                      <a:lnTo>
                        <a:pt x="270" y="21"/>
                      </a:lnTo>
                      <a:lnTo>
                        <a:pt x="273" y="18"/>
                      </a:lnTo>
                      <a:lnTo>
                        <a:pt x="276" y="15"/>
                      </a:lnTo>
                      <a:lnTo>
                        <a:pt x="279" y="13"/>
                      </a:lnTo>
                      <a:lnTo>
                        <a:pt x="282" y="12"/>
                      </a:lnTo>
                      <a:lnTo>
                        <a:pt x="285" y="12"/>
                      </a:lnTo>
                      <a:lnTo>
                        <a:pt x="285" y="12"/>
                      </a:lnTo>
                      <a:lnTo>
                        <a:pt x="283" y="9"/>
                      </a:lnTo>
                      <a:lnTo>
                        <a:pt x="282" y="4"/>
                      </a:lnTo>
                      <a:lnTo>
                        <a:pt x="282" y="2"/>
                      </a:lnTo>
                      <a:lnTo>
                        <a:pt x="283" y="1"/>
                      </a:lnTo>
                      <a:lnTo>
                        <a:pt x="285" y="0"/>
                      </a:lnTo>
                      <a:lnTo>
                        <a:pt x="288" y="0"/>
                      </a:lnTo>
                      <a:lnTo>
                        <a:pt x="288" y="0"/>
                      </a:lnTo>
                      <a:lnTo>
                        <a:pt x="287" y="4"/>
                      </a:lnTo>
                      <a:lnTo>
                        <a:pt x="287" y="6"/>
                      </a:lnTo>
                      <a:lnTo>
                        <a:pt x="287" y="10"/>
                      </a:lnTo>
                      <a:lnTo>
                        <a:pt x="288" y="14"/>
                      </a:lnTo>
                      <a:lnTo>
                        <a:pt x="288" y="14"/>
                      </a:lnTo>
                      <a:lnTo>
                        <a:pt x="290" y="13"/>
                      </a:lnTo>
                      <a:lnTo>
                        <a:pt x="292" y="11"/>
                      </a:lnTo>
                      <a:lnTo>
                        <a:pt x="293" y="10"/>
                      </a:lnTo>
                      <a:lnTo>
                        <a:pt x="296" y="10"/>
                      </a:lnTo>
                      <a:lnTo>
                        <a:pt x="296" y="10"/>
                      </a:lnTo>
                      <a:lnTo>
                        <a:pt x="297" y="7"/>
                      </a:lnTo>
                      <a:lnTo>
                        <a:pt x="296" y="6"/>
                      </a:lnTo>
                      <a:lnTo>
                        <a:pt x="294" y="5"/>
                      </a:lnTo>
                      <a:lnTo>
                        <a:pt x="292" y="4"/>
                      </a:lnTo>
                      <a:lnTo>
                        <a:pt x="292" y="2"/>
                      </a:lnTo>
                      <a:lnTo>
                        <a:pt x="292" y="0"/>
                      </a:lnTo>
                      <a:lnTo>
                        <a:pt x="292" y="0"/>
                      </a:lnTo>
                      <a:lnTo>
                        <a:pt x="297" y="0"/>
                      </a:lnTo>
                      <a:lnTo>
                        <a:pt x="301" y="1"/>
                      </a:lnTo>
                      <a:lnTo>
                        <a:pt x="304" y="3"/>
                      </a:lnTo>
                      <a:lnTo>
                        <a:pt x="310" y="3"/>
                      </a:lnTo>
                      <a:lnTo>
                        <a:pt x="310" y="3"/>
                      </a:lnTo>
                      <a:lnTo>
                        <a:pt x="310" y="5"/>
                      </a:lnTo>
                      <a:lnTo>
                        <a:pt x="309" y="7"/>
                      </a:lnTo>
                      <a:lnTo>
                        <a:pt x="308" y="10"/>
                      </a:lnTo>
                      <a:lnTo>
                        <a:pt x="308" y="12"/>
                      </a:lnTo>
                      <a:lnTo>
                        <a:pt x="308" y="12"/>
                      </a:lnTo>
                      <a:lnTo>
                        <a:pt x="310" y="14"/>
                      </a:lnTo>
                      <a:lnTo>
                        <a:pt x="311" y="15"/>
                      </a:lnTo>
                      <a:lnTo>
                        <a:pt x="312" y="16"/>
                      </a:lnTo>
                      <a:lnTo>
                        <a:pt x="310" y="18"/>
                      </a:lnTo>
                      <a:lnTo>
                        <a:pt x="310" y="18"/>
                      </a:lnTo>
                      <a:lnTo>
                        <a:pt x="313" y="18"/>
                      </a:lnTo>
                      <a:lnTo>
                        <a:pt x="314" y="17"/>
                      </a:lnTo>
                      <a:lnTo>
                        <a:pt x="315" y="15"/>
                      </a:lnTo>
                      <a:lnTo>
                        <a:pt x="317" y="14"/>
                      </a:lnTo>
                      <a:lnTo>
                        <a:pt x="317" y="14"/>
                      </a:lnTo>
                      <a:lnTo>
                        <a:pt x="319" y="13"/>
                      </a:lnTo>
                      <a:lnTo>
                        <a:pt x="320" y="11"/>
                      </a:lnTo>
                      <a:lnTo>
                        <a:pt x="321" y="10"/>
                      </a:lnTo>
                      <a:lnTo>
                        <a:pt x="321" y="10"/>
                      </a:lnTo>
                      <a:lnTo>
                        <a:pt x="326" y="12"/>
                      </a:lnTo>
                      <a:lnTo>
                        <a:pt x="329" y="14"/>
                      </a:lnTo>
                      <a:lnTo>
                        <a:pt x="330" y="16"/>
                      </a:lnTo>
                      <a:lnTo>
                        <a:pt x="330" y="16"/>
                      </a:lnTo>
                      <a:lnTo>
                        <a:pt x="332" y="16"/>
                      </a:lnTo>
                      <a:lnTo>
                        <a:pt x="332" y="15"/>
                      </a:lnTo>
                      <a:lnTo>
                        <a:pt x="333" y="11"/>
                      </a:lnTo>
                      <a:lnTo>
                        <a:pt x="333" y="7"/>
                      </a:lnTo>
                      <a:lnTo>
                        <a:pt x="334" y="5"/>
                      </a:lnTo>
                      <a:lnTo>
                        <a:pt x="335" y="5"/>
                      </a:lnTo>
                      <a:lnTo>
                        <a:pt x="335" y="5"/>
                      </a:lnTo>
                      <a:lnTo>
                        <a:pt x="337" y="6"/>
                      </a:lnTo>
                      <a:lnTo>
                        <a:pt x="339" y="7"/>
                      </a:lnTo>
                      <a:lnTo>
                        <a:pt x="339" y="7"/>
                      </a:lnTo>
                      <a:lnTo>
                        <a:pt x="341" y="7"/>
                      </a:lnTo>
                      <a:lnTo>
                        <a:pt x="342" y="6"/>
                      </a:lnTo>
                      <a:lnTo>
                        <a:pt x="344" y="5"/>
                      </a:lnTo>
                      <a:lnTo>
                        <a:pt x="345" y="5"/>
                      </a:lnTo>
                      <a:lnTo>
                        <a:pt x="345" y="5"/>
                      </a:lnTo>
                      <a:lnTo>
                        <a:pt x="351" y="6"/>
                      </a:lnTo>
                      <a:lnTo>
                        <a:pt x="354" y="9"/>
                      </a:lnTo>
                      <a:lnTo>
                        <a:pt x="356" y="11"/>
                      </a:lnTo>
                      <a:lnTo>
                        <a:pt x="357" y="12"/>
                      </a:lnTo>
                      <a:lnTo>
                        <a:pt x="357" y="12"/>
                      </a:lnTo>
                      <a:lnTo>
                        <a:pt x="358" y="11"/>
                      </a:lnTo>
                      <a:lnTo>
                        <a:pt x="359" y="9"/>
                      </a:lnTo>
                      <a:lnTo>
                        <a:pt x="360" y="6"/>
                      </a:lnTo>
                      <a:lnTo>
                        <a:pt x="359" y="5"/>
                      </a:lnTo>
                      <a:lnTo>
                        <a:pt x="359" y="5"/>
                      </a:lnTo>
                      <a:lnTo>
                        <a:pt x="360" y="6"/>
                      </a:lnTo>
                      <a:lnTo>
                        <a:pt x="361" y="7"/>
                      </a:lnTo>
                      <a:lnTo>
                        <a:pt x="361" y="10"/>
                      </a:lnTo>
                      <a:lnTo>
                        <a:pt x="361" y="12"/>
                      </a:lnTo>
                      <a:lnTo>
                        <a:pt x="361" y="12"/>
                      </a:lnTo>
                      <a:lnTo>
                        <a:pt x="362" y="13"/>
                      </a:lnTo>
                      <a:lnTo>
                        <a:pt x="364" y="15"/>
                      </a:lnTo>
                      <a:lnTo>
                        <a:pt x="368" y="16"/>
                      </a:lnTo>
                      <a:lnTo>
                        <a:pt x="368" y="16"/>
                      </a:lnTo>
                      <a:lnTo>
                        <a:pt x="371" y="16"/>
                      </a:lnTo>
                      <a:lnTo>
                        <a:pt x="372" y="15"/>
                      </a:lnTo>
                      <a:lnTo>
                        <a:pt x="373" y="12"/>
                      </a:lnTo>
                      <a:lnTo>
                        <a:pt x="373" y="12"/>
                      </a:lnTo>
                      <a:lnTo>
                        <a:pt x="376" y="12"/>
                      </a:lnTo>
                      <a:lnTo>
                        <a:pt x="377" y="10"/>
                      </a:lnTo>
                      <a:lnTo>
                        <a:pt x="377" y="10"/>
                      </a:lnTo>
                      <a:lnTo>
                        <a:pt x="379" y="10"/>
                      </a:lnTo>
                      <a:lnTo>
                        <a:pt x="380" y="10"/>
                      </a:lnTo>
                      <a:lnTo>
                        <a:pt x="382" y="12"/>
                      </a:lnTo>
                      <a:lnTo>
                        <a:pt x="382" y="14"/>
                      </a:lnTo>
                      <a:lnTo>
                        <a:pt x="384" y="16"/>
                      </a:lnTo>
                      <a:lnTo>
                        <a:pt x="384" y="16"/>
                      </a:lnTo>
                      <a:lnTo>
                        <a:pt x="385" y="17"/>
                      </a:lnTo>
                      <a:lnTo>
                        <a:pt x="387" y="17"/>
                      </a:lnTo>
                      <a:lnTo>
                        <a:pt x="392" y="15"/>
                      </a:lnTo>
                      <a:lnTo>
                        <a:pt x="394" y="14"/>
                      </a:lnTo>
                      <a:lnTo>
                        <a:pt x="395" y="15"/>
                      </a:lnTo>
                      <a:lnTo>
                        <a:pt x="395" y="16"/>
                      </a:lnTo>
                      <a:lnTo>
                        <a:pt x="395" y="16"/>
                      </a:lnTo>
                      <a:lnTo>
                        <a:pt x="396" y="18"/>
                      </a:lnTo>
                      <a:lnTo>
                        <a:pt x="398" y="19"/>
                      </a:lnTo>
                      <a:lnTo>
                        <a:pt x="406" y="18"/>
                      </a:lnTo>
                      <a:lnTo>
                        <a:pt x="406" y="18"/>
                      </a:lnTo>
                      <a:lnTo>
                        <a:pt x="408" y="18"/>
                      </a:lnTo>
                      <a:lnTo>
                        <a:pt x="409" y="17"/>
                      </a:lnTo>
                      <a:lnTo>
                        <a:pt x="411" y="13"/>
                      </a:lnTo>
                      <a:lnTo>
                        <a:pt x="413" y="11"/>
                      </a:lnTo>
                      <a:lnTo>
                        <a:pt x="415" y="10"/>
                      </a:lnTo>
                      <a:lnTo>
                        <a:pt x="418" y="10"/>
                      </a:lnTo>
                      <a:lnTo>
                        <a:pt x="418" y="10"/>
                      </a:lnTo>
                      <a:lnTo>
                        <a:pt x="418" y="12"/>
                      </a:lnTo>
                      <a:lnTo>
                        <a:pt x="419" y="13"/>
                      </a:lnTo>
                      <a:lnTo>
                        <a:pt x="424" y="13"/>
                      </a:lnTo>
                      <a:lnTo>
                        <a:pt x="427" y="12"/>
                      </a:lnTo>
                      <a:lnTo>
                        <a:pt x="429" y="13"/>
                      </a:lnTo>
                      <a:lnTo>
                        <a:pt x="432" y="14"/>
                      </a:lnTo>
                      <a:lnTo>
                        <a:pt x="433" y="16"/>
                      </a:lnTo>
                      <a:lnTo>
                        <a:pt x="433" y="16"/>
                      </a:lnTo>
                      <a:lnTo>
                        <a:pt x="436" y="16"/>
                      </a:lnTo>
                      <a:lnTo>
                        <a:pt x="438" y="16"/>
                      </a:lnTo>
                      <a:lnTo>
                        <a:pt x="440" y="13"/>
                      </a:lnTo>
                      <a:lnTo>
                        <a:pt x="442" y="11"/>
                      </a:lnTo>
                      <a:lnTo>
                        <a:pt x="444" y="10"/>
                      </a:lnTo>
                      <a:lnTo>
                        <a:pt x="446" y="10"/>
                      </a:lnTo>
                      <a:lnTo>
                        <a:pt x="446" y="10"/>
                      </a:lnTo>
                      <a:lnTo>
                        <a:pt x="448" y="9"/>
                      </a:lnTo>
                      <a:lnTo>
                        <a:pt x="449" y="9"/>
                      </a:lnTo>
                      <a:lnTo>
                        <a:pt x="450" y="11"/>
                      </a:lnTo>
                      <a:lnTo>
                        <a:pt x="450" y="13"/>
                      </a:lnTo>
                      <a:lnTo>
                        <a:pt x="452" y="14"/>
                      </a:lnTo>
                      <a:lnTo>
                        <a:pt x="452" y="14"/>
                      </a:lnTo>
                      <a:lnTo>
                        <a:pt x="454" y="14"/>
                      </a:lnTo>
                      <a:lnTo>
                        <a:pt x="456" y="13"/>
                      </a:lnTo>
                      <a:lnTo>
                        <a:pt x="458" y="12"/>
                      </a:lnTo>
                      <a:lnTo>
                        <a:pt x="460" y="12"/>
                      </a:lnTo>
                      <a:lnTo>
                        <a:pt x="460" y="12"/>
                      </a:lnTo>
                      <a:lnTo>
                        <a:pt x="459" y="16"/>
                      </a:lnTo>
                      <a:lnTo>
                        <a:pt x="459" y="18"/>
                      </a:lnTo>
                      <a:lnTo>
                        <a:pt x="459" y="19"/>
                      </a:lnTo>
                      <a:lnTo>
                        <a:pt x="460" y="20"/>
                      </a:lnTo>
                      <a:lnTo>
                        <a:pt x="464" y="21"/>
                      </a:lnTo>
                      <a:lnTo>
                        <a:pt x="464" y="21"/>
                      </a:lnTo>
                      <a:lnTo>
                        <a:pt x="464" y="36"/>
                      </a:lnTo>
                      <a:lnTo>
                        <a:pt x="464" y="36"/>
                      </a:lnTo>
                      <a:lnTo>
                        <a:pt x="466" y="36"/>
                      </a:lnTo>
                      <a:lnTo>
                        <a:pt x="466" y="34"/>
                      </a:lnTo>
                      <a:lnTo>
                        <a:pt x="466" y="30"/>
                      </a:lnTo>
                      <a:lnTo>
                        <a:pt x="466" y="30"/>
                      </a:lnTo>
                      <a:lnTo>
                        <a:pt x="469" y="30"/>
                      </a:lnTo>
                      <a:lnTo>
                        <a:pt x="472" y="30"/>
                      </a:lnTo>
                      <a:lnTo>
                        <a:pt x="476" y="31"/>
                      </a:lnTo>
                      <a:lnTo>
                        <a:pt x="477" y="31"/>
                      </a:lnTo>
                      <a:lnTo>
                        <a:pt x="479" y="31"/>
                      </a:lnTo>
                      <a:lnTo>
                        <a:pt x="479" y="30"/>
                      </a:lnTo>
                      <a:lnTo>
                        <a:pt x="480" y="27"/>
                      </a:lnTo>
                      <a:lnTo>
                        <a:pt x="480" y="27"/>
                      </a:lnTo>
                      <a:lnTo>
                        <a:pt x="482" y="29"/>
                      </a:lnTo>
                      <a:lnTo>
                        <a:pt x="483" y="30"/>
                      </a:lnTo>
                      <a:lnTo>
                        <a:pt x="488" y="30"/>
                      </a:lnTo>
                      <a:lnTo>
                        <a:pt x="491" y="31"/>
                      </a:lnTo>
                      <a:lnTo>
                        <a:pt x="494" y="32"/>
                      </a:lnTo>
                      <a:lnTo>
                        <a:pt x="494" y="34"/>
                      </a:lnTo>
                      <a:lnTo>
                        <a:pt x="494" y="34"/>
                      </a:lnTo>
                      <a:lnTo>
                        <a:pt x="496" y="33"/>
                      </a:lnTo>
                      <a:lnTo>
                        <a:pt x="498" y="32"/>
                      </a:lnTo>
                      <a:lnTo>
                        <a:pt x="499" y="30"/>
                      </a:lnTo>
                      <a:lnTo>
                        <a:pt x="503" y="30"/>
                      </a:lnTo>
                      <a:lnTo>
                        <a:pt x="503" y="30"/>
                      </a:lnTo>
                      <a:lnTo>
                        <a:pt x="503" y="32"/>
                      </a:lnTo>
                      <a:lnTo>
                        <a:pt x="505" y="32"/>
                      </a:lnTo>
                      <a:lnTo>
                        <a:pt x="506" y="31"/>
                      </a:lnTo>
                      <a:lnTo>
                        <a:pt x="507" y="30"/>
                      </a:lnTo>
                      <a:lnTo>
                        <a:pt x="507" y="30"/>
                      </a:lnTo>
                      <a:lnTo>
                        <a:pt x="508" y="31"/>
                      </a:lnTo>
                      <a:lnTo>
                        <a:pt x="509" y="32"/>
                      </a:lnTo>
                      <a:lnTo>
                        <a:pt x="509" y="36"/>
                      </a:lnTo>
                      <a:lnTo>
                        <a:pt x="509" y="36"/>
                      </a:lnTo>
                      <a:lnTo>
                        <a:pt x="512" y="35"/>
                      </a:lnTo>
                      <a:lnTo>
                        <a:pt x="515" y="35"/>
                      </a:lnTo>
                      <a:lnTo>
                        <a:pt x="518" y="39"/>
                      </a:lnTo>
                      <a:lnTo>
                        <a:pt x="518" y="39"/>
                      </a:lnTo>
                      <a:lnTo>
                        <a:pt x="520" y="38"/>
                      </a:lnTo>
                      <a:lnTo>
                        <a:pt x="520" y="37"/>
                      </a:lnTo>
                      <a:lnTo>
                        <a:pt x="521" y="35"/>
                      </a:lnTo>
                      <a:lnTo>
                        <a:pt x="521" y="32"/>
                      </a:lnTo>
                      <a:lnTo>
                        <a:pt x="523" y="30"/>
                      </a:lnTo>
                      <a:lnTo>
                        <a:pt x="523" y="30"/>
                      </a:lnTo>
                      <a:lnTo>
                        <a:pt x="525" y="31"/>
                      </a:lnTo>
                      <a:lnTo>
                        <a:pt x="526" y="32"/>
                      </a:lnTo>
                      <a:lnTo>
                        <a:pt x="526" y="33"/>
                      </a:lnTo>
                      <a:lnTo>
                        <a:pt x="526" y="34"/>
                      </a:lnTo>
                      <a:lnTo>
                        <a:pt x="523" y="41"/>
                      </a:lnTo>
                      <a:lnTo>
                        <a:pt x="523" y="41"/>
                      </a:lnTo>
                      <a:lnTo>
                        <a:pt x="526" y="41"/>
                      </a:lnTo>
                      <a:lnTo>
                        <a:pt x="528" y="40"/>
                      </a:lnTo>
                      <a:lnTo>
                        <a:pt x="529" y="39"/>
                      </a:lnTo>
                      <a:lnTo>
                        <a:pt x="530" y="37"/>
                      </a:lnTo>
                      <a:lnTo>
                        <a:pt x="531" y="36"/>
                      </a:lnTo>
                      <a:lnTo>
                        <a:pt x="532" y="34"/>
                      </a:lnTo>
                      <a:lnTo>
                        <a:pt x="536" y="34"/>
                      </a:lnTo>
                      <a:lnTo>
                        <a:pt x="539" y="34"/>
                      </a:lnTo>
                      <a:lnTo>
                        <a:pt x="539" y="34"/>
                      </a:lnTo>
                      <a:lnTo>
                        <a:pt x="537" y="41"/>
                      </a:lnTo>
                      <a:lnTo>
                        <a:pt x="537" y="44"/>
                      </a:lnTo>
                      <a:lnTo>
                        <a:pt x="539" y="47"/>
                      </a:lnTo>
                      <a:lnTo>
                        <a:pt x="539" y="47"/>
                      </a:lnTo>
                      <a:lnTo>
                        <a:pt x="543" y="47"/>
                      </a:lnTo>
                      <a:lnTo>
                        <a:pt x="546" y="45"/>
                      </a:lnTo>
                      <a:lnTo>
                        <a:pt x="548" y="43"/>
                      </a:lnTo>
                      <a:lnTo>
                        <a:pt x="549" y="39"/>
                      </a:lnTo>
                      <a:lnTo>
                        <a:pt x="549" y="39"/>
                      </a:lnTo>
                      <a:lnTo>
                        <a:pt x="551" y="39"/>
                      </a:lnTo>
                      <a:lnTo>
                        <a:pt x="551" y="41"/>
                      </a:lnTo>
                      <a:lnTo>
                        <a:pt x="551" y="45"/>
                      </a:lnTo>
                      <a:lnTo>
                        <a:pt x="551" y="45"/>
                      </a:lnTo>
                      <a:lnTo>
                        <a:pt x="553" y="47"/>
                      </a:lnTo>
                      <a:lnTo>
                        <a:pt x="553" y="50"/>
                      </a:lnTo>
                      <a:lnTo>
                        <a:pt x="555" y="57"/>
                      </a:lnTo>
                      <a:lnTo>
                        <a:pt x="555" y="57"/>
                      </a:lnTo>
                      <a:lnTo>
                        <a:pt x="557" y="56"/>
                      </a:lnTo>
                      <a:lnTo>
                        <a:pt x="559" y="53"/>
                      </a:lnTo>
                      <a:lnTo>
                        <a:pt x="561" y="47"/>
                      </a:lnTo>
                      <a:lnTo>
                        <a:pt x="561" y="47"/>
                      </a:lnTo>
                      <a:lnTo>
                        <a:pt x="565" y="48"/>
                      </a:lnTo>
                      <a:lnTo>
                        <a:pt x="569" y="51"/>
                      </a:lnTo>
                      <a:lnTo>
                        <a:pt x="572" y="53"/>
                      </a:lnTo>
                      <a:lnTo>
                        <a:pt x="575" y="57"/>
                      </a:lnTo>
                      <a:lnTo>
                        <a:pt x="575" y="57"/>
                      </a:lnTo>
                      <a:lnTo>
                        <a:pt x="579" y="54"/>
                      </a:lnTo>
                      <a:lnTo>
                        <a:pt x="583" y="52"/>
                      </a:lnTo>
                      <a:lnTo>
                        <a:pt x="588" y="51"/>
                      </a:lnTo>
                      <a:lnTo>
                        <a:pt x="594" y="50"/>
                      </a:lnTo>
                      <a:lnTo>
                        <a:pt x="594" y="50"/>
                      </a:lnTo>
                      <a:lnTo>
                        <a:pt x="597" y="54"/>
                      </a:lnTo>
                      <a:lnTo>
                        <a:pt x="597" y="59"/>
                      </a:lnTo>
                      <a:lnTo>
                        <a:pt x="597" y="59"/>
                      </a:lnTo>
                      <a:lnTo>
                        <a:pt x="601" y="59"/>
                      </a:lnTo>
                      <a:lnTo>
                        <a:pt x="604" y="60"/>
                      </a:lnTo>
                      <a:lnTo>
                        <a:pt x="607" y="62"/>
                      </a:lnTo>
                      <a:lnTo>
                        <a:pt x="610" y="63"/>
                      </a:lnTo>
                      <a:lnTo>
                        <a:pt x="610" y="63"/>
                      </a:lnTo>
                      <a:lnTo>
                        <a:pt x="610" y="70"/>
                      </a:lnTo>
                      <a:lnTo>
                        <a:pt x="611" y="75"/>
                      </a:lnTo>
                      <a:lnTo>
                        <a:pt x="612" y="79"/>
                      </a:lnTo>
                      <a:lnTo>
                        <a:pt x="612" y="85"/>
                      </a:lnTo>
                      <a:lnTo>
                        <a:pt x="612" y="85"/>
                      </a:lnTo>
                      <a:lnTo>
                        <a:pt x="607" y="85"/>
                      </a:lnTo>
                      <a:lnTo>
                        <a:pt x="603" y="85"/>
                      </a:lnTo>
                      <a:lnTo>
                        <a:pt x="600" y="83"/>
                      </a:lnTo>
                      <a:lnTo>
                        <a:pt x="599" y="81"/>
                      </a:lnTo>
                      <a:lnTo>
                        <a:pt x="599" y="79"/>
                      </a:lnTo>
                      <a:lnTo>
                        <a:pt x="599" y="79"/>
                      </a:lnTo>
                      <a:lnTo>
                        <a:pt x="597" y="79"/>
                      </a:lnTo>
                      <a:lnTo>
                        <a:pt x="593" y="79"/>
                      </a:lnTo>
                      <a:lnTo>
                        <a:pt x="590" y="79"/>
                      </a:lnTo>
                      <a:lnTo>
                        <a:pt x="588" y="79"/>
                      </a:lnTo>
                      <a:lnTo>
                        <a:pt x="588" y="79"/>
                      </a:lnTo>
                      <a:lnTo>
                        <a:pt x="585" y="75"/>
                      </a:lnTo>
                      <a:lnTo>
                        <a:pt x="585" y="75"/>
                      </a:lnTo>
                      <a:lnTo>
                        <a:pt x="583" y="75"/>
                      </a:lnTo>
                      <a:lnTo>
                        <a:pt x="581" y="77"/>
                      </a:lnTo>
                      <a:lnTo>
                        <a:pt x="578" y="77"/>
                      </a:lnTo>
                      <a:lnTo>
                        <a:pt x="575" y="77"/>
                      </a:lnTo>
                      <a:lnTo>
                        <a:pt x="575" y="77"/>
                      </a:lnTo>
                      <a:lnTo>
                        <a:pt x="572" y="75"/>
                      </a:lnTo>
                      <a:lnTo>
                        <a:pt x="569" y="73"/>
                      </a:lnTo>
                      <a:lnTo>
                        <a:pt x="564" y="72"/>
                      </a:lnTo>
                      <a:lnTo>
                        <a:pt x="559" y="71"/>
                      </a:lnTo>
                      <a:lnTo>
                        <a:pt x="555" y="70"/>
                      </a:lnTo>
                      <a:lnTo>
                        <a:pt x="555" y="70"/>
                      </a:lnTo>
                      <a:lnTo>
                        <a:pt x="552" y="67"/>
                      </a:lnTo>
                      <a:lnTo>
                        <a:pt x="551" y="65"/>
                      </a:lnTo>
                      <a:lnTo>
                        <a:pt x="549" y="65"/>
                      </a:lnTo>
                      <a:lnTo>
                        <a:pt x="549" y="65"/>
                      </a:lnTo>
                      <a:lnTo>
                        <a:pt x="549" y="67"/>
                      </a:lnTo>
                      <a:lnTo>
                        <a:pt x="549" y="67"/>
                      </a:lnTo>
                      <a:lnTo>
                        <a:pt x="546" y="66"/>
                      </a:lnTo>
                      <a:lnTo>
                        <a:pt x="542" y="63"/>
                      </a:lnTo>
                      <a:lnTo>
                        <a:pt x="537" y="60"/>
                      </a:lnTo>
                      <a:lnTo>
                        <a:pt x="534" y="57"/>
                      </a:lnTo>
                      <a:lnTo>
                        <a:pt x="534" y="57"/>
                      </a:lnTo>
                      <a:lnTo>
                        <a:pt x="519" y="57"/>
                      </a:lnTo>
                      <a:lnTo>
                        <a:pt x="512" y="56"/>
                      </a:lnTo>
                      <a:lnTo>
                        <a:pt x="505" y="55"/>
                      </a:lnTo>
                      <a:lnTo>
                        <a:pt x="505" y="55"/>
                      </a:lnTo>
                      <a:lnTo>
                        <a:pt x="504" y="53"/>
                      </a:lnTo>
                      <a:lnTo>
                        <a:pt x="504" y="53"/>
                      </a:lnTo>
                      <a:lnTo>
                        <a:pt x="503" y="52"/>
                      </a:lnTo>
                      <a:lnTo>
                        <a:pt x="503" y="52"/>
                      </a:lnTo>
                      <a:lnTo>
                        <a:pt x="498" y="52"/>
                      </a:lnTo>
                      <a:lnTo>
                        <a:pt x="496" y="51"/>
                      </a:lnTo>
                      <a:lnTo>
                        <a:pt x="496" y="47"/>
                      </a:lnTo>
                      <a:lnTo>
                        <a:pt x="496" y="47"/>
                      </a:lnTo>
                      <a:lnTo>
                        <a:pt x="493" y="48"/>
                      </a:lnTo>
                      <a:lnTo>
                        <a:pt x="489" y="50"/>
                      </a:lnTo>
                      <a:lnTo>
                        <a:pt x="488" y="50"/>
                      </a:lnTo>
                      <a:lnTo>
                        <a:pt x="487" y="50"/>
                      </a:lnTo>
                      <a:lnTo>
                        <a:pt x="487" y="48"/>
                      </a:lnTo>
                      <a:lnTo>
                        <a:pt x="487" y="45"/>
                      </a:lnTo>
                      <a:lnTo>
                        <a:pt x="487" y="45"/>
                      </a:lnTo>
                      <a:lnTo>
                        <a:pt x="483" y="45"/>
                      </a:lnTo>
                      <a:lnTo>
                        <a:pt x="480" y="46"/>
                      </a:lnTo>
                      <a:lnTo>
                        <a:pt x="477" y="46"/>
                      </a:lnTo>
                      <a:lnTo>
                        <a:pt x="474" y="45"/>
                      </a:lnTo>
                      <a:lnTo>
                        <a:pt x="474" y="45"/>
                      </a:lnTo>
                      <a:lnTo>
                        <a:pt x="472" y="44"/>
                      </a:lnTo>
                      <a:lnTo>
                        <a:pt x="472" y="43"/>
                      </a:lnTo>
                      <a:lnTo>
                        <a:pt x="472" y="43"/>
                      </a:lnTo>
                      <a:lnTo>
                        <a:pt x="469" y="43"/>
                      </a:lnTo>
                      <a:lnTo>
                        <a:pt x="468" y="44"/>
                      </a:lnTo>
                      <a:lnTo>
                        <a:pt x="466" y="45"/>
                      </a:lnTo>
                      <a:lnTo>
                        <a:pt x="466" y="45"/>
                      </a:lnTo>
                      <a:lnTo>
                        <a:pt x="461" y="43"/>
                      </a:lnTo>
                      <a:lnTo>
                        <a:pt x="456" y="41"/>
                      </a:lnTo>
                      <a:lnTo>
                        <a:pt x="456" y="41"/>
                      </a:lnTo>
                      <a:lnTo>
                        <a:pt x="452" y="39"/>
                      </a:lnTo>
                      <a:lnTo>
                        <a:pt x="445" y="37"/>
                      </a:lnTo>
                      <a:lnTo>
                        <a:pt x="440" y="37"/>
                      </a:lnTo>
                      <a:lnTo>
                        <a:pt x="433" y="39"/>
                      </a:lnTo>
                      <a:lnTo>
                        <a:pt x="433" y="39"/>
                      </a:lnTo>
                      <a:lnTo>
                        <a:pt x="433" y="37"/>
                      </a:lnTo>
                      <a:lnTo>
                        <a:pt x="431" y="36"/>
                      </a:lnTo>
                      <a:lnTo>
                        <a:pt x="428" y="35"/>
                      </a:lnTo>
                      <a:lnTo>
                        <a:pt x="424" y="36"/>
                      </a:lnTo>
                      <a:lnTo>
                        <a:pt x="420" y="36"/>
                      </a:lnTo>
                      <a:lnTo>
                        <a:pt x="420" y="36"/>
                      </a:lnTo>
                      <a:lnTo>
                        <a:pt x="419" y="36"/>
                      </a:lnTo>
                      <a:lnTo>
                        <a:pt x="418" y="34"/>
                      </a:lnTo>
                      <a:lnTo>
                        <a:pt x="418" y="34"/>
                      </a:lnTo>
                      <a:lnTo>
                        <a:pt x="408" y="32"/>
                      </a:lnTo>
                      <a:lnTo>
                        <a:pt x="408" y="32"/>
                      </a:lnTo>
                      <a:lnTo>
                        <a:pt x="403" y="32"/>
                      </a:lnTo>
                      <a:lnTo>
                        <a:pt x="398" y="33"/>
                      </a:lnTo>
                      <a:lnTo>
                        <a:pt x="393" y="33"/>
                      </a:lnTo>
                      <a:lnTo>
                        <a:pt x="391" y="32"/>
                      </a:lnTo>
                      <a:lnTo>
                        <a:pt x="388" y="30"/>
                      </a:lnTo>
                      <a:lnTo>
                        <a:pt x="388" y="30"/>
                      </a:lnTo>
                      <a:lnTo>
                        <a:pt x="380" y="32"/>
                      </a:lnTo>
                      <a:lnTo>
                        <a:pt x="376" y="32"/>
                      </a:lnTo>
                      <a:lnTo>
                        <a:pt x="371" y="32"/>
                      </a:lnTo>
                      <a:lnTo>
                        <a:pt x="371" y="32"/>
                      </a:lnTo>
                      <a:lnTo>
                        <a:pt x="371" y="31"/>
                      </a:lnTo>
                      <a:lnTo>
                        <a:pt x="370" y="30"/>
                      </a:lnTo>
                      <a:lnTo>
                        <a:pt x="366" y="30"/>
                      </a:lnTo>
                      <a:lnTo>
                        <a:pt x="364" y="30"/>
                      </a:lnTo>
                      <a:lnTo>
                        <a:pt x="363" y="29"/>
                      </a:lnTo>
                      <a:lnTo>
                        <a:pt x="363" y="27"/>
                      </a:lnTo>
                      <a:lnTo>
                        <a:pt x="363" y="25"/>
                      </a:lnTo>
                      <a:lnTo>
                        <a:pt x="363" y="25"/>
                      </a:lnTo>
                      <a:lnTo>
                        <a:pt x="360" y="29"/>
                      </a:lnTo>
                      <a:lnTo>
                        <a:pt x="356" y="30"/>
                      </a:lnTo>
                      <a:lnTo>
                        <a:pt x="350" y="30"/>
                      </a:lnTo>
                      <a:lnTo>
                        <a:pt x="343" y="30"/>
                      </a:lnTo>
                      <a:lnTo>
                        <a:pt x="329" y="29"/>
                      </a:lnTo>
                      <a:lnTo>
                        <a:pt x="321" y="29"/>
                      </a:lnTo>
                      <a:lnTo>
                        <a:pt x="314" y="30"/>
                      </a:lnTo>
                      <a:lnTo>
                        <a:pt x="314" y="30"/>
                      </a:lnTo>
                      <a:lnTo>
                        <a:pt x="311" y="31"/>
                      </a:lnTo>
                      <a:lnTo>
                        <a:pt x="305" y="30"/>
                      </a:lnTo>
                      <a:lnTo>
                        <a:pt x="305" y="30"/>
                      </a:lnTo>
                      <a:lnTo>
                        <a:pt x="299" y="30"/>
                      </a:lnTo>
                      <a:lnTo>
                        <a:pt x="299" y="30"/>
                      </a:lnTo>
                      <a:lnTo>
                        <a:pt x="295" y="31"/>
                      </a:lnTo>
                      <a:lnTo>
                        <a:pt x="291" y="32"/>
                      </a:lnTo>
                      <a:lnTo>
                        <a:pt x="285" y="33"/>
                      </a:lnTo>
                      <a:lnTo>
                        <a:pt x="278" y="32"/>
                      </a:lnTo>
                      <a:lnTo>
                        <a:pt x="278" y="32"/>
                      </a:lnTo>
                      <a:lnTo>
                        <a:pt x="274" y="31"/>
                      </a:lnTo>
                      <a:lnTo>
                        <a:pt x="265" y="32"/>
                      </a:lnTo>
                      <a:lnTo>
                        <a:pt x="265" y="32"/>
                      </a:lnTo>
                      <a:lnTo>
                        <a:pt x="260" y="34"/>
                      </a:lnTo>
                      <a:lnTo>
                        <a:pt x="256" y="35"/>
                      </a:lnTo>
                      <a:lnTo>
                        <a:pt x="255" y="35"/>
                      </a:lnTo>
                      <a:lnTo>
                        <a:pt x="254" y="34"/>
                      </a:lnTo>
                      <a:lnTo>
                        <a:pt x="254" y="34"/>
                      </a:lnTo>
                      <a:lnTo>
                        <a:pt x="253" y="33"/>
                      </a:lnTo>
                      <a:lnTo>
                        <a:pt x="252" y="33"/>
                      </a:lnTo>
                      <a:lnTo>
                        <a:pt x="250" y="34"/>
                      </a:lnTo>
                      <a:lnTo>
                        <a:pt x="250" y="34"/>
                      </a:lnTo>
                      <a:lnTo>
                        <a:pt x="238" y="35"/>
                      </a:lnTo>
                      <a:lnTo>
                        <a:pt x="228" y="35"/>
                      </a:lnTo>
                      <a:lnTo>
                        <a:pt x="217" y="36"/>
                      </a:lnTo>
                      <a:lnTo>
                        <a:pt x="212" y="37"/>
                      </a:lnTo>
                      <a:lnTo>
                        <a:pt x="207" y="39"/>
                      </a:lnTo>
                      <a:lnTo>
                        <a:pt x="207" y="39"/>
                      </a:lnTo>
                      <a:lnTo>
                        <a:pt x="207" y="34"/>
                      </a:lnTo>
                      <a:lnTo>
                        <a:pt x="207" y="34"/>
                      </a:lnTo>
                      <a:lnTo>
                        <a:pt x="205" y="35"/>
                      </a:lnTo>
                      <a:lnTo>
                        <a:pt x="202" y="35"/>
                      </a:lnTo>
                      <a:lnTo>
                        <a:pt x="199" y="36"/>
                      </a:lnTo>
                      <a:lnTo>
                        <a:pt x="198" y="36"/>
                      </a:lnTo>
                      <a:lnTo>
                        <a:pt x="198" y="36"/>
                      </a:lnTo>
                      <a:lnTo>
                        <a:pt x="196" y="38"/>
                      </a:lnTo>
                      <a:lnTo>
                        <a:pt x="194" y="38"/>
                      </a:lnTo>
                      <a:lnTo>
                        <a:pt x="189" y="39"/>
                      </a:lnTo>
                      <a:lnTo>
                        <a:pt x="189" y="39"/>
                      </a:lnTo>
                      <a:lnTo>
                        <a:pt x="189" y="40"/>
                      </a:lnTo>
                      <a:lnTo>
                        <a:pt x="188" y="41"/>
                      </a:lnTo>
                      <a:lnTo>
                        <a:pt x="187" y="41"/>
                      </a:lnTo>
                      <a:lnTo>
                        <a:pt x="187" y="41"/>
                      </a:lnTo>
                      <a:lnTo>
                        <a:pt x="185" y="40"/>
                      </a:lnTo>
                      <a:lnTo>
                        <a:pt x="182" y="41"/>
                      </a:lnTo>
                      <a:lnTo>
                        <a:pt x="182" y="41"/>
                      </a:lnTo>
                      <a:lnTo>
                        <a:pt x="179" y="42"/>
                      </a:lnTo>
                      <a:lnTo>
                        <a:pt x="177" y="43"/>
                      </a:lnTo>
                      <a:lnTo>
                        <a:pt x="175" y="43"/>
                      </a:lnTo>
                      <a:lnTo>
                        <a:pt x="175" y="43"/>
                      </a:lnTo>
                      <a:lnTo>
                        <a:pt x="174" y="42"/>
                      </a:lnTo>
                      <a:lnTo>
                        <a:pt x="173" y="41"/>
                      </a:lnTo>
                      <a:lnTo>
                        <a:pt x="173" y="41"/>
                      </a:lnTo>
                      <a:lnTo>
                        <a:pt x="173" y="41"/>
                      </a:lnTo>
                      <a:lnTo>
                        <a:pt x="171" y="42"/>
                      </a:lnTo>
                      <a:lnTo>
                        <a:pt x="169" y="43"/>
                      </a:lnTo>
                      <a:lnTo>
                        <a:pt x="165" y="45"/>
                      </a:lnTo>
                      <a:lnTo>
                        <a:pt x="165" y="45"/>
                      </a:lnTo>
                      <a:lnTo>
                        <a:pt x="160" y="45"/>
                      </a:lnTo>
                      <a:lnTo>
                        <a:pt x="157" y="45"/>
                      </a:lnTo>
                      <a:lnTo>
                        <a:pt x="157" y="45"/>
                      </a:lnTo>
                      <a:lnTo>
                        <a:pt x="154" y="46"/>
                      </a:lnTo>
                      <a:lnTo>
                        <a:pt x="151" y="47"/>
                      </a:lnTo>
                      <a:lnTo>
                        <a:pt x="151" y="47"/>
                      </a:lnTo>
                      <a:lnTo>
                        <a:pt x="148" y="47"/>
                      </a:lnTo>
                      <a:lnTo>
                        <a:pt x="146" y="46"/>
                      </a:lnTo>
                      <a:lnTo>
                        <a:pt x="143" y="46"/>
                      </a:lnTo>
                      <a:lnTo>
                        <a:pt x="139" y="47"/>
                      </a:lnTo>
                      <a:lnTo>
                        <a:pt x="139" y="47"/>
                      </a:lnTo>
                      <a:lnTo>
                        <a:pt x="135" y="50"/>
                      </a:lnTo>
                      <a:lnTo>
                        <a:pt x="130" y="52"/>
                      </a:lnTo>
                      <a:lnTo>
                        <a:pt x="119" y="55"/>
                      </a:lnTo>
                      <a:lnTo>
                        <a:pt x="119" y="55"/>
                      </a:lnTo>
                      <a:lnTo>
                        <a:pt x="110" y="57"/>
                      </a:lnTo>
                      <a:lnTo>
                        <a:pt x="110" y="57"/>
                      </a:lnTo>
                      <a:lnTo>
                        <a:pt x="108" y="58"/>
                      </a:lnTo>
                      <a:lnTo>
                        <a:pt x="105" y="59"/>
                      </a:lnTo>
                      <a:lnTo>
                        <a:pt x="100" y="60"/>
                      </a:lnTo>
                      <a:lnTo>
                        <a:pt x="97" y="61"/>
                      </a:lnTo>
                      <a:lnTo>
                        <a:pt x="97" y="61"/>
                      </a:lnTo>
                      <a:lnTo>
                        <a:pt x="94" y="62"/>
                      </a:lnTo>
                      <a:lnTo>
                        <a:pt x="90" y="63"/>
                      </a:lnTo>
                      <a:lnTo>
                        <a:pt x="90" y="63"/>
                      </a:lnTo>
                      <a:lnTo>
                        <a:pt x="83" y="65"/>
                      </a:lnTo>
                      <a:lnTo>
                        <a:pt x="77" y="67"/>
                      </a:lnTo>
                      <a:lnTo>
                        <a:pt x="74" y="70"/>
                      </a:lnTo>
                      <a:lnTo>
                        <a:pt x="74" y="70"/>
                      </a:lnTo>
                      <a:lnTo>
                        <a:pt x="67" y="70"/>
                      </a:lnTo>
                      <a:lnTo>
                        <a:pt x="58" y="70"/>
                      </a:lnTo>
                      <a:lnTo>
                        <a:pt x="58" y="70"/>
                      </a:lnTo>
                      <a:lnTo>
                        <a:pt x="46" y="77"/>
                      </a:lnTo>
                      <a:lnTo>
                        <a:pt x="32" y="82"/>
                      </a:lnTo>
                      <a:lnTo>
                        <a:pt x="17" y="85"/>
                      </a:lnTo>
                      <a:lnTo>
                        <a:pt x="1" y="88"/>
                      </a:lnTo>
                      <a:lnTo>
                        <a:pt x="1" y="88"/>
                      </a:lnTo>
                      <a:lnTo>
                        <a:pt x="1" y="82"/>
                      </a:lnTo>
                      <a:lnTo>
                        <a:pt x="0" y="78"/>
                      </a:lnTo>
                      <a:lnTo>
                        <a:pt x="0" y="75"/>
                      </a:lnTo>
                      <a:lnTo>
                        <a:pt x="0" y="74"/>
                      </a:lnTo>
                      <a:lnTo>
                        <a:pt x="1" y="73"/>
                      </a:lnTo>
                      <a:lnTo>
                        <a:pt x="1" y="73"/>
                      </a:lnTo>
                      <a:lnTo>
                        <a:pt x="3" y="71"/>
                      </a:lnTo>
                      <a:lnTo>
                        <a:pt x="4" y="71"/>
                      </a:lnTo>
                      <a:lnTo>
                        <a:pt x="7" y="73"/>
                      </a:lnTo>
                      <a:lnTo>
                        <a:pt x="7" y="73"/>
                      </a:lnTo>
                      <a:lnTo>
                        <a:pt x="9" y="73"/>
                      </a:lnTo>
                      <a:lnTo>
                        <a:pt x="9" y="72"/>
                      </a:lnTo>
                      <a:lnTo>
                        <a:pt x="10" y="70"/>
                      </a:lnTo>
                      <a:lnTo>
                        <a:pt x="11" y="67"/>
                      </a:lnTo>
                      <a:lnTo>
                        <a:pt x="12" y="65"/>
                      </a:lnTo>
                      <a:lnTo>
                        <a:pt x="12" y="65"/>
                      </a:lnTo>
                      <a:lnTo>
                        <a:pt x="13" y="64"/>
                      </a:lnTo>
                      <a:lnTo>
                        <a:pt x="12" y="63"/>
                      </a:lnTo>
                      <a:lnTo>
                        <a:pt x="11" y="63"/>
                      </a:lnTo>
                      <a:lnTo>
                        <a:pt x="12" y="61"/>
                      </a:lnTo>
                      <a:lnTo>
                        <a:pt x="12" y="61"/>
                      </a:lnTo>
                      <a:lnTo>
                        <a:pt x="14" y="61"/>
                      </a:lnTo>
                      <a:lnTo>
                        <a:pt x="16" y="60"/>
                      </a:lnTo>
                      <a:lnTo>
                        <a:pt x="16" y="59"/>
                      </a:lnTo>
                      <a:lnTo>
                        <a:pt x="16" y="59"/>
                      </a:lnTo>
                      <a:lnTo>
                        <a:pt x="17" y="60"/>
                      </a:lnTo>
                      <a:lnTo>
                        <a:pt x="18" y="61"/>
                      </a:lnTo>
                      <a:lnTo>
                        <a:pt x="20" y="62"/>
                      </a:lnTo>
                      <a:lnTo>
                        <a:pt x="21" y="63"/>
                      </a:lnTo>
                      <a:lnTo>
                        <a:pt x="21" y="63"/>
                      </a:lnTo>
                      <a:lnTo>
                        <a:pt x="20" y="64"/>
                      </a:lnTo>
                      <a:lnTo>
                        <a:pt x="18" y="65"/>
                      </a:lnTo>
                      <a:lnTo>
                        <a:pt x="17" y="66"/>
                      </a:lnTo>
                      <a:lnTo>
                        <a:pt x="16" y="67"/>
                      </a:lnTo>
                      <a:lnTo>
                        <a:pt x="16" y="67"/>
                      </a:lnTo>
                      <a:lnTo>
                        <a:pt x="17" y="70"/>
                      </a:lnTo>
                      <a:lnTo>
                        <a:pt x="18" y="70"/>
                      </a:lnTo>
                      <a:lnTo>
                        <a:pt x="21" y="70"/>
                      </a:lnTo>
                      <a:lnTo>
                        <a:pt x="23" y="68"/>
                      </a:lnTo>
                      <a:lnTo>
                        <a:pt x="24" y="68"/>
                      </a:lnTo>
                      <a:lnTo>
                        <a:pt x="25" y="70"/>
                      </a:lnTo>
                      <a:lnTo>
                        <a:pt x="25" y="70"/>
                      </a:lnTo>
                      <a:lnTo>
                        <a:pt x="26" y="70"/>
                      </a:lnTo>
                      <a:lnTo>
                        <a:pt x="27" y="67"/>
                      </a:lnTo>
                      <a:lnTo>
                        <a:pt x="27" y="63"/>
                      </a:lnTo>
                      <a:lnTo>
                        <a:pt x="27" y="58"/>
                      </a:lnTo>
                      <a:lnTo>
                        <a:pt x="27" y="56"/>
                      </a:lnTo>
                      <a:lnTo>
                        <a:pt x="28" y="55"/>
                      </a:lnTo>
                      <a:lnTo>
                        <a:pt x="28" y="55"/>
                      </a:lnTo>
                      <a:lnTo>
                        <a:pt x="31" y="55"/>
                      </a:lnTo>
                      <a:lnTo>
                        <a:pt x="33" y="56"/>
                      </a:lnTo>
                      <a:lnTo>
                        <a:pt x="34" y="59"/>
                      </a:lnTo>
                      <a:lnTo>
                        <a:pt x="34" y="63"/>
                      </a:lnTo>
                      <a:lnTo>
                        <a:pt x="34" y="63"/>
                      </a:lnTo>
                      <a:lnTo>
                        <a:pt x="43" y="63"/>
                      </a:lnTo>
                      <a:lnTo>
                        <a:pt x="43" y="63"/>
                      </a:lnTo>
                      <a:lnTo>
                        <a:pt x="46" y="60"/>
                      </a:lnTo>
                      <a:lnTo>
                        <a:pt x="48" y="57"/>
                      </a:lnTo>
                      <a:lnTo>
                        <a:pt x="48" y="57"/>
                      </a:lnTo>
                      <a:lnTo>
                        <a:pt x="49" y="58"/>
                      </a:lnTo>
                      <a:lnTo>
                        <a:pt x="51" y="58"/>
                      </a:lnTo>
                      <a:lnTo>
                        <a:pt x="53" y="58"/>
                      </a:lnTo>
                      <a:lnTo>
                        <a:pt x="55" y="58"/>
                      </a:lnTo>
                      <a:lnTo>
                        <a:pt x="57" y="55"/>
                      </a:lnTo>
                      <a:lnTo>
                        <a:pt x="58" y="50"/>
                      </a:lnTo>
                      <a:lnTo>
                        <a:pt x="58" y="50"/>
                      </a:lnTo>
                      <a:lnTo>
                        <a:pt x="61" y="50"/>
                      </a:lnTo>
                      <a:lnTo>
                        <a:pt x="63" y="51"/>
                      </a:lnTo>
                      <a:lnTo>
                        <a:pt x="64" y="52"/>
                      </a:lnTo>
                      <a:lnTo>
                        <a:pt x="66" y="52"/>
                      </a:lnTo>
                      <a:lnTo>
                        <a:pt x="66" y="52"/>
                      </a:lnTo>
                      <a:lnTo>
                        <a:pt x="67" y="52"/>
                      </a:lnTo>
                      <a:lnTo>
                        <a:pt x="69" y="51"/>
                      </a:lnTo>
                      <a:lnTo>
                        <a:pt x="71" y="47"/>
                      </a:lnTo>
                      <a:lnTo>
                        <a:pt x="73" y="46"/>
                      </a:lnTo>
                      <a:lnTo>
                        <a:pt x="75" y="46"/>
                      </a:lnTo>
                      <a:lnTo>
                        <a:pt x="76" y="47"/>
                      </a:lnTo>
                      <a:lnTo>
                        <a:pt x="76" y="47"/>
                      </a:lnTo>
                      <a:lnTo>
                        <a:pt x="78" y="44"/>
                      </a:lnTo>
                      <a:lnTo>
                        <a:pt x="80" y="41"/>
                      </a:lnTo>
                      <a:lnTo>
                        <a:pt x="83" y="38"/>
                      </a:lnTo>
                      <a:lnTo>
                        <a:pt x="84" y="34"/>
                      </a:lnTo>
                      <a:lnTo>
                        <a:pt x="84" y="34"/>
                      </a:lnTo>
                      <a:close/>
                      <a:moveTo>
                        <a:pt x="68" y="57"/>
                      </a:moveTo>
                      <a:lnTo>
                        <a:pt x="68" y="57"/>
                      </a:lnTo>
                      <a:lnTo>
                        <a:pt x="72" y="57"/>
                      </a:lnTo>
                      <a:lnTo>
                        <a:pt x="72" y="57"/>
                      </a:lnTo>
                      <a:lnTo>
                        <a:pt x="72" y="52"/>
                      </a:lnTo>
                      <a:lnTo>
                        <a:pt x="72" y="52"/>
                      </a:lnTo>
                      <a:lnTo>
                        <a:pt x="68" y="52"/>
                      </a:lnTo>
                      <a:lnTo>
                        <a:pt x="68" y="52"/>
                      </a:lnTo>
                      <a:lnTo>
                        <a:pt x="68" y="57"/>
                      </a:lnTo>
                      <a:lnTo>
                        <a:pt x="68" y="57"/>
                      </a:lnTo>
                      <a:close/>
                      <a:moveTo>
                        <a:pt x="64" y="63"/>
                      </a:moveTo>
                      <a:lnTo>
                        <a:pt x="64" y="63"/>
                      </a:lnTo>
                      <a:lnTo>
                        <a:pt x="65" y="59"/>
                      </a:lnTo>
                      <a:lnTo>
                        <a:pt x="66" y="57"/>
                      </a:lnTo>
                      <a:lnTo>
                        <a:pt x="66" y="55"/>
                      </a:lnTo>
                      <a:lnTo>
                        <a:pt x="66" y="55"/>
                      </a:lnTo>
                      <a:lnTo>
                        <a:pt x="63" y="54"/>
                      </a:lnTo>
                      <a:lnTo>
                        <a:pt x="62" y="55"/>
                      </a:lnTo>
                      <a:lnTo>
                        <a:pt x="59" y="56"/>
                      </a:lnTo>
                      <a:lnTo>
                        <a:pt x="59" y="58"/>
                      </a:lnTo>
                      <a:lnTo>
                        <a:pt x="59" y="60"/>
                      </a:lnTo>
                      <a:lnTo>
                        <a:pt x="59" y="61"/>
                      </a:lnTo>
                      <a:lnTo>
                        <a:pt x="62" y="63"/>
                      </a:lnTo>
                      <a:lnTo>
                        <a:pt x="64" y="63"/>
                      </a:lnTo>
                      <a:lnTo>
                        <a:pt x="6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59" name="Freeform 27"/>
                <p:cNvSpPr>
                  <a:spLocks noEditPoints="1"/>
                </p:cNvSpPr>
                <p:nvPr/>
              </p:nvSpPr>
              <p:spPr bwMode="auto">
                <a:xfrm>
                  <a:off x="2703513" y="1966913"/>
                  <a:ext cx="862012" cy="1081088"/>
                </a:xfrm>
                <a:custGeom>
                  <a:avLst/>
                  <a:gdLst>
                    <a:gd name="T0" fmla="*/ 374 w 543"/>
                    <a:gd name="T1" fmla="*/ 285 h 681"/>
                    <a:gd name="T2" fmla="*/ 360 w 543"/>
                    <a:gd name="T3" fmla="*/ 262 h 681"/>
                    <a:gd name="T4" fmla="*/ 347 w 543"/>
                    <a:gd name="T5" fmla="*/ 252 h 681"/>
                    <a:gd name="T6" fmla="*/ 319 w 543"/>
                    <a:gd name="T7" fmla="*/ 224 h 681"/>
                    <a:gd name="T8" fmla="*/ 296 w 543"/>
                    <a:gd name="T9" fmla="*/ 208 h 681"/>
                    <a:gd name="T10" fmla="*/ 279 w 543"/>
                    <a:gd name="T11" fmla="*/ 192 h 681"/>
                    <a:gd name="T12" fmla="*/ 253 w 543"/>
                    <a:gd name="T13" fmla="*/ 162 h 681"/>
                    <a:gd name="T14" fmla="*/ 212 w 543"/>
                    <a:gd name="T15" fmla="*/ 127 h 681"/>
                    <a:gd name="T16" fmla="*/ 167 w 543"/>
                    <a:gd name="T17" fmla="*/ 95 h 681"/>
                    <a:gd name="T18" fmla="*/ 133 w 543"/>
                    <a:gd name="T19" fmla="*/ 73 h 681"/>
                    <a:gd name="T20" fmla="*/ 129 w 543"/>
                    <a:gd name="T21" fmla="*/ 77 h 681"/>
                    <a:gd name="T22" fmla="*/ 105 w 543"/>
                    <a:gd name="T23" fmla="*/ 61 h 681"/>
                    <a:gd name="T24" fmla="*/ 91 w 543"/>
                    <a:gd name="T25" fmla="*/ 52 h 681"/>
                    <a:gd name="T26" fmla="*/ 44 w 543"/>
                    <a:gd name="T27" fmla="*/ 36 h 681"/>
                    <a:gd name="T28" fmla="*/ 4 w 543"/>
                    <a:gd name="T29" fmla="*/ 9 h 681"/>
                    <a:gd name="T30" fmla="*/ 27 w 543"/>
                    <a:gd name="T31" fmla="*/ 4 h 681"/>
                    <a:gd name="T32" fmla="*/ 40 w 543"/>
                    <a:gd name="T33" fmla="*/ 17 h 681"/>
                    <a:gd name="T34" fmla="*/ 95 w 543"/>
                    <a:gd name="T35" fmla="*/ 24 h 681"/>
                    <a:gd name="T36" fmla="*/ 110 w 543"/>
                    <a:gd name="T37" fmla="*/ 39 h 681"/>
                    <a:gd name="T38" fmla="*/ 133 w 543"/>
                    <a:gd name="T39" fmla="*/ 57 h 681"/>
                    <a:gd name="T40" fmla="*/ 152 w 543"/>
                    <a:gd name="T41" fmla="*/ 73 h 681"/>
                    <a:gd name="T42" fmla="*/ 178 w 543"/>
                    <a:gd name="T43" fmla="*/ 73 h 681"/>
                    <a:gd name="T44" fmla="*/ 193 w 543"/>
                    <a:gd name="T45" fmla="*/ 98 h 681"/>
                    <a:gd name="T46" fmla="*/ 222 w 543"/>
                    <a:gd name="T47" fmla="*/ 100 h 681"/>
                    <a:gd name="T48" fmla="*/ 238 w 543"/>
                    <a:gd name="T49" fmla="*/ 123 h 681"/>
                    <a:gd name="T50" fmla="*/ 259 w 543"/>
                    <a:gd name="T51" fmla="*/ 143 h 681"/>
                    <a:gd name="T52" fmla="*/ 285 w 543"/>
                    <a:gd name="T53" fmla="*/ 160 h 681"/>
                    <a:gd name="T54" fmla="*/ 316 w 543"/>
                    <a:gd name="T55" fmla="*/ 188 h 681"/>
                    <a:gd name="T56" fmla="*/ 351 w 543"/>
                    <a:gd name="T57" fmla="*/ 232 h 681"/>
                    <a:gd name="T58" fmla="*/ 367 w 543"/>
                    <a:gd name="T59" fmla="*/ 248 h 681"/>
                    <a:gd name="T60" fmla="*/ 387 w 543"/>
                    <a:gd name="T61" fmla="*/ 263 h 681"/>
                    <a:gd name="T62" fmla="*/ 396 w 543"/>
                    <a:gd name="T63" fmla="*/ 291 h 681"/>
                    <a:gd name="T64" fmla="*/ 416 w 543"/>
                    <a:gd name="T65" fmla="*/ 318 h 681"/>
                    <a:gd name="T66" fmla="*/ 432 w 543"/>
                    <a:gd name="T67" fmla="*/ 331 h 681"/>
                    <a:gd name="T68" fmla="*/ 441 w 543"/>
                    <a:gd name="T69" fmla="*/ 361 h 681"/>
                    <a:gd name="T70" fmla="*/ 447 w 543"/>
                    <a:gd name="T71" fmla="*/ 370 h 681"/>
                    <a:gd name="T72" fmla="*/ 459 w 543"/>
                    <a:gd name="T73" fmla="*/ 395 h 681"/>
                    <a:gd name="T74" fmla="*/ 463 w 543"/>
                    <a:gd name="T75" fmla="*/ 414 h 681"/>
                    <a:gd name="T76" fmla="*/ 477 w 543"/>
                    <a:gd name="T77" fmla="*/ 437 h 681"/>
                    <a:gd name="T78" fmla="*/ 496 w 543"/>
                    <a:gd name="T79" fmla="*/ 468 h 681"/>
                    <a:gd name="T80" fmla="*/ 509 w 543"/>
                    <a:gd name="T81" fmla="*/ 513 h 681"/>
                    <a:gd name="T82" fmla="*/ 509 w 543"/>
                    <a:gd name="T83" fmla="*/ 531 h 681"/>
                    <a:gd name="T84" fmla="*/ 517 w 543"/>
                    <a:gd name="T85" fmla="*/ 568 h 681"/>
                    <a:gd name="T86" fmla="*/ 515 w 543"/>
                    <a:gd name="T87" fmla="*/ 582 h 681"/>
                    <a:gd name="T88" fmla="*/ 529 w 543"/>
                    <a:gd name="T89" fmla="*/ 603 h 681"/>
                    <a:gd name="T90" fmla="*/ 535 w 543"/>
                    <a:gd name="T91" fmla="*/ 630 h 681"/>
                    <a:gd name="T92" fmla="*/ 542 w 543"/>
                    <a:gd name="T93" fmla="*/ 650 h 681"/>
                    <a:gd name="T94" fmla="*/ 535 w 543"/>
                    <a:gd name="T95" fmla="*/ 681 h 681"/>
                    <a:gd name="T96" fmla="*/ 520 w 543"/>
                    <a:gd name="T97" fmla="*/ 645 h 681"/>
                    <a:gd name="T98" fmla="*/ 509 w 543"/>
                    <a:gd name="T99" fmla="*/ 618 h 681"/>
                    <a:gd name="T100" fmla="*/ 501 w 543"/>
                    <a:gd name="T101" fmla="*/ 589 h 681"/>
                    <a:gd name="T102" fmla="*/ 497 w 543"/>
                    <a:gd name="T103" fmla="*/ 552 h 681"/>
                    <a:gd name="T104" fmla="*/ 479 w 543"/>
                    <a:gd name="T105" fmla="*/ 501 h 681"/>
                    <a:gd name="T106" fmla="*/ 479 w 543"/>
                    <a:gd name="T107" fmla="*/ 484 h 681"/>
                    <a:gd name="T108" fmla="*/ 459 w 543"/>
                    <a:gd name="T109" fmla="*/ 452 h 681"/>
                    <a:gd name="T110" fmla="*/ 441 w 543"/>
                    <a:gd name="T111" fmla="*/ 410 h 681"/>
                    <a:gd name="T112" fmla="*/ 430 w 543"/>
                    <a:gd name="T113" fmla="*/ 383 h 681"/>
                    <a:gd name="T114" fmla="*/ 418 w 543"/>
                    <a:gd name="T115" fmla="*/ 351 h 681"/>
                    <a:gd name="T116" fmla="*/ 406 w 543"/>
                    <a:gd name="T117" fmla="*/ 336 h 681"/>
                    <a:gd name="T118" fmla="*/ 388 w 543"/>
                    <a:gd name="T119" fmla="*/ 306 h 681"/>
                    <a:gd name="T120" fmla="*/ 517 w 543"/>
                    <a:gd name="T121" fmla="*/ 616 h 681"/>
                    <a:gd name="T122" fmla="*/ 513 w 543"/>
                    <a:gd name="T123" fmla="*/ 5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3" h="681">
                      <a:moveTo>
                        <a:pt x="387" y="300"/>
                      </a:moveTo>
                      <a:lnTo>
                        <a:pt x="387" y="300"/>
                      </a:lnTo>
                      <a:lnTo>
                        <a:pt x="389" y="298"/>
                      </a:lnTo>
                      <a:lnTo>
                        <a:pt x="392" y="297"/>
                      </a:lnTo>
                      <a:lnTo>
                        <a:pt x="392" y="297"/>
                      </a:lnTo>
                      <a:lnTo>
                        <a:pt x="391" y="295"/>
                      </a:lnTo>
                      <a:lnTo>
                        <a:pt x="390" y="293"/>
                      </a:lnTo>
                      <a:lnTo>
                        <a:pt x="389" y="292"/>
                      </a:lnTo>
                      <a:lnTo>
                        <a:pt x="387" y="291"/>
                      </a:lnTo>
                      <a:lnTo>
                        <a:pt x="381" y="291"/>
                      </a:lnTo>
                      <a:lnTo>
                        <a:pt x="376" y="291"/>
                      </a:lnTo>
                      <a:lnTo>
                        <a:pt x="376" y="291"/>
                      </a:lnTo>
                      <a:lnTo>
                        <a:pt x="374" y="289"/>
                      </a:lnTo>
                      <a:lnTo>
                        <a:pt x="374" y="287"/>
                      </a:lnTo>
                      <a:lnTo>
                        <a:pt x="374" y="285"/>
                      </a:lnTo>
                      <a:lnTo>
                        <a:pt x="376" y="282"/>
                      </a:lnTo>
                      <a:lnTo>
                        <a:pt x="376" y="282"/>
                      </a:lnTo>
                      <a:lnTo>
                        <a:pt x="372" y="283"/>
                      </a:lnTo>
                      <a:lnTo>
                        <a:pt x="370" y="281"/>
                      </a:lnTo>
                      <a:lnTo>
                        <a:pt x="367" y="275"/>
                      </a:lnTo>
                      <a:lnTo>
                        <a:pt x="367" y="275"/>
                      </a:lnTo>
                      <a:lnTo>
                        <a:pt x="365" y="273"/>
                      </a:lnTo>
                      <a:lnTo>
                        <a:pt x="361" y="271"/>
                      </a:lnTo>
                      <a:lnTo>
                        <a:pt x="358" y="270"/>
                      </a:lnTo>
                      <a:lnTo>
                        <a:pt x="356" y="269"/>
                      </a:lnTo>
                      <a:lnTo>
                        <a:pt x="356" y="269"/>
                      </a:lnTo>
                      <a:lnTo>
                        <a:pt x="356" y="266"/>
                      </a:lnTo>
                      <a:lnTo>
                        <a:pt x="357" y="264"/>
                      </a:lnTo>
                      <a:lnTo>
                        <a:pt x="358" y="263"/>
                      </a:lnTo>
                      <a:lnTo>
                        <a:pt x="360" y="262"/>
                      </a:lnTo>
                      <a:lnTo>
                        <a:pt x="360" y="262"/>
                      </a:lnTo>
                      <a:lnTo>
                        <a:pt x="358" y="260"/>
                      </a:lnTo>
                      <a:lnTo>
                        <a:pt x="357" y="259"/>
                      </a:lnTo>
                      <a:lnTo>
                        <a:pt x="354" y="259"/>
                      </a:lnTo>
                      <a:lnTo>
                        <a:pt x="352" y="259"/>
                      </a:lnTo>
                      <a:lnTo>
                        <a:pt x="349" y="257"/>
                      </a:lnTo>
                      <a:lnTo>
                        <a:pt x="349" y="257"/>
                      </a:lnTo>
                      <a:lnTo>
                        <a:pt x="349" y="256"/>
                      </a:lnTo>
                      <a:lnTo>
                        <a:pt x="351" y="255"/>
                      </a:lnTo>
                      <a:lnTo>
                        <a:pt x="353" y="255"/>
                      </a:lnTo>
                      <a:lnTo>
                        <a:pt x="353" y="255"/>
                      </a:lnTo>
                      <a:lnTo>
                        <a:pt x="353" y="253"/>
                      </a:lnTo>
                      <a:lnTo>
                        <a:pt x="353" y="252"/>
                      </a:lnTo>
                      <a:lnTo>
                        <a:pt x="350" y="252"/>
                      </a:lnTo>
                      <a:lnTo>
                        <a:pt x="347" y="252"/>
                      </a:lnTo>
                      <a:lnTo>
                        <a:pt x="345" y="251"/>
                      </a:lnTo>
                      <a:lnTo>
                        <a:pt x="345" y="248"/>
                      </a:lnTo>
                      <a:lnTo>
                        <a:pt x="345" y="248"/>
                      </a:lnTo>
                      <a:lnTo>
                        <a:pt x="339" y="248"/>
                      </a:lnTo>
                      <a:lnTo>
                        <a:pt x="334" y="246"/>
                      </a:lnTo>
                      <a:lnTo>
                        <a:pt x="331" y="244"/>
                      </a:lnTo>
                      <a:lnTo>
                        <a:pt x="327" y="242"/>
                      </a:lnTo>
                      <a:lnTo>
                        <a:pt x="327" y="242"/>
                      </a:lnTo>
                      <a:lnTo>
                        <a:pt x="327" y="239"/>
                      </a:lnTo>
                      <a:lnTo>
                        <a:pt x="326" y="235"/>
                      </a:lnTo>
                      <a:lnTo>
                        <a:pt x="324" y="232"/>
                      </a:lnTo>
                      <a:lnTo>
                        <a:pt x="321" y="229"/>
                      </a:lnTo>
                      <a:lnTo>
                        <a:pt x="320" y="226"/>
                      </a:lnTo>
                      <a:lnTo>
                        <a:pt x="319" y="224"/>
                      </a:lnTo>
                      <a:lnTo>
                        <a:pt x="319" y="224"/>
                      </a:lnTo>
                      <a:lnTo>
                        <a:pt x="317" y="224"/>
                      </a:lnTo>
                      <a:lnTo>
                        <a:pt x="315" y="223"/>
                      </a:lnTo>
                      <a:lnTo>
                        <a:pt x="313" y="222"/>
                      </a:lnTo>
                      <a:lnTo>
                        <a:pt x="311" y="222"/>
                      </a:lnTo>
                      <a:lnTo>
                        <a:pt x="311" y="222"/>
                      </a:lnTo>
                      <a:lnTo>
                        <a:pt x="311" y="220"/>
                      </a:lnTo>
                      <a:lnTo>
                        <a:pt x="310" y="217"/>
                      </a:lnTo>
                      <a:lnTo>
                        <a:pt x="308" y="215"/>
                      </a:lnTo>
                      <a:lnTo>
                        <a:pt x="306" y="213"/>
                      </a:lnTo>
                      <a:lnTo>
                        <a:pt x="305" y="212"/>
                      </a:lnTo>
                      <a:lnTo>
                        <a:pt x="305" y="210"/>
                      </a:lnTo>
                      <a:lnTo>
                        <a:pt x="305" y="210"/>
                      </a:lnTo>
                      <a:lnTo>
                        <a:pt x="301" y="210"/>
                      </a:lnTo>
                      <a:lnTo>
                        <a:pt x="299" y="210"/>
                      </a:lnTo>
                      <a:lnTo>
                        <a:pt x="296" y="208"/>
                      </a:lnTo>
                      <a:lnTo>
                        <a:pt x="294" y="204"/>
                      </a:lnTo>
                      <a:lnTo>
                        <a:pt x="291" y="202"/>
                      </a:lnTo>
                      <a:lnTo>
                        <a:pt x="291" y="202"/>
                      </a:lnTo>
                      <a:lnTo>
                        <a:pt x="287" y="201"/>
                      </a:lnTo>
                      <a:lnTo>
                        <a:pt x="286" y="200"/>
                      </a:lnTo>
                      <a:lnTo>
                        <a:pt x="284" y="199"/>
                      </a:lnTo>
                      <a:lnTo>
                        <a:pt x="284" y="199"/>
                      </a:lnTo>
                      <a:lnTo>
                        <a:pt x="284" y="196"/>
                      </a:lnTo>
                      <a:lnTo>
                        <a:pt x="284" y="194"/>
                      </a:lnTo>
                      <a:lnTo>
                        <a:pt x="284" y="194"/>
                      </a:lnTo>
                      <a:lnTo>
                        <a:pt x="283" y="194"/>
                      </a:lnTo>
                      <a:lnTo>
                        <a:pt x="282" y="194"/>
                      </a:lnTo>
                      <a:lnTo>
                        <a:pt x="280" y="194"/>
                      </a:lnTo>
                      <a:lnTo>
                        <a:pt x="279" y="192"/>
                      </a:lnTo>
                      <a:lnTo>
                        <a:pt x="279" y="192"/>
                      </a:lnTo>
                      <a:lnTo>
                        <a:pt x="278" y="190"/>
                      </a:lnTo>
                      <a:lnTo>
                        <a:pt x="275" y="187"/>
                      </a:lnTo>
                      <a:lnTo>
                        <a:pt x="268" y="184"/>
                      </a:lnTo>
                      <a:lnTo>
                        <a:pt x="268" y="184"/>
                      </a:lnTo>
                      <a:lnTo>
                        <a:pt x="269" y="182"/>
                      </a:lnTo>
                      <a:lnTo>
                        <a:pt x="269" y="180"/>
                      </a:lnTo>
                      <a:lnTo>
                        <a:pt x="267" y="178"/>
                      </a:lnTo>
                      <a:lnTo>
                        <a:pt x="264" y="176"/>
                      </a:lnTo>
                      <a:lnTo>
                        <a:pt x="262" y="174"/>
                      </a:lnTo>
                      <a:lnTo>
                        <a:pt x="262" y="174"/>
                      </a:lnTo>
                      <a:lnTo>
                        <a:pt x="260" y="171"/>
                      </a:lnTo>
                      <a:lnTo>
                        <a:pt x="259" y="168"/>
                      </a:lnTo>
                      <a:lnTo>
                        <a:pt x="259" y="168"/>
                      </a:lnTo>
                      <a:lnTo>
                        <a:pt x="255" y="164"/>
                      </a:lnTo>
                      <a:lnTo>
                        <a:pt x="253" y="162"/>
                      </a:lnTo>
                      <a:lnTo>
                        <a:pt x="252" y="159"/>
                      </a:lnTo>
                      <a:lnTo>
                        <a:pt x="252" y="159"/>
                      </a:lnTo>
                      <a:lnTo>
                        <a:pt x="247" y="154"/>
                      </a:lnTo>
                      <a:lnTo>
                        <a:pt x="244" y="152"/>
                      </a:lnTo>
                      <a:lnTo>
                        <a:pt x="239" y="152"/>
                      </a:lnTo>
                      <a:lnTo>
                        <a:pt x="239" y="152"/>
                      </a:lnTo>
                      <a:lnTo>
                        <a:pt x="238" y="148"/>
                      </a:lnTo>
                      <a:lnTo>
                        <a:pt x="236" y="145"/>
                      </a:lnTo>
                      <a:lnTo>
                        <a:pt x="232" y="139"/>
                      </a:lnTo>
                      <a:lnTo>
                        <a:pt x="227" y="133"/>
                      </a:lnTo>
                      <a:lnTo>
                        <a:pt x="225" y="130"/>
                      </a:lnTo>
                      <a:lnTo>
                        <a:pt x="224" y="127"/>
                      </a:lnTo>
                      <a:lnTo>
                        <a:pt x="224" y="127"/>
                      </a:lnTo>
                      <a:lnTo>
                        <a:pt x="212" y="127"/>
                      </a:lnTo>
                      <a:lnTo>
                        <a:pt x="212" y="127"/>
                      </a:lnTo>
                      <a:lnTo>
                        <a:pt x="212" y="125"/>
                      </a:lnTo>
                      <a:lnTo>
                        <a:pt x="210" y="123"/>
                      </a:lnTo>
                      <a:lnTo>
                        <a:pt x="206" y="122"/>
                      </a:lnTo>
                      <a:lnTo>
                        <a:pt x="201" y="120"/>
                      </a:lnTo>
                      <a:lnTo>
                        <a:pt x="200" y="119"/>
                      </a:lnTo>
                      <a:lnTo>
                        <a:pt x="198" y="117"/>
                      </a:lnTo>
                      <a:lnTo>
                        <a:pt x="198" y="117"/>
                      </a:lnTo>
                      <a:lnTo>
                        <a:pt x="188" y="117"/>
                      </a:lnTo>
                      <a:lnTo>
                        <a:pt x="188" y="117"/>
                      </a:lnTo>
                      <a:lnTo>
                        <a:pt x="186" y="112"/>
                      </a:lnTo>
                      <a:lnTo>
                        <a:pt x="184" y="110"/>
                      </a:lnTo>
                      <a:lnTo>
                        <a:pt x="178" y="105"/>
                      </a:lnTo>
                      <a:lnTo>
                        <a:pt x="172" y="101"/>
                      </a:lnTo>
                      <a:lnTo>
                        <a:pt x="167" y="95"/>
                      </a:lnTo>
                      <a:lnTo>
                        <a:pt x="167" y="95"/>
                      </a:lnTo>
                      <a:lnTo>
                        <a:pt x="164" y="97"/>
                      </a:lnTo>
                      <a:lnTo>
                        <a:pt x="161" y="94"/>
                      </a:lnTo>
                      <a:lnTo>
                        <a:pt x="159" y="93"/>
                      </a:lnTo>
                      <a:lnTo>
                        <a:pt x="154" y="93"/>
                      </a:lnTo>
                      <a:lnTo>
                        <a:pt x="154" y="93"/>
                      </a:lnTo>
                      <a:lnTo>
                        <a:pt x="151" y="89"/>
                      </a:lnTo>
                      <a:lnTo>
                        <a:pt x="147" y="85"/>
                      </a:lnTo>
                      <a:lnTo>
                        <a:pt x="142" y="82"/>
                      </a:lnTo>
                      <a:lnTo>
                        <a:pt x="139" y="78"/>
                      </a:lnTo>
                      <a:lnTo>
                        <a:pt x="139" y="78"/>
                      </a:lnTo>
                      <a:lnTo>
                        <a:pt x="139" y="76"/>
                      </a:lnTo>
                      <a:lnTo>
                        <a:pt x="139" y="73"/>
                      </a:lnTo>
                      <a:lnTo>
                        <a:pt x="139" y="73"/>
                      </a:lnTo>
                      <a:lnTo>
                        <a:pt x="136" y="73"/>
                      </a:lnTo>
                      <a:lnTo>
                        <a:pt x="133" y="73"/>
                      </a:lnTo>
                      <a:lnTo>
                        <a:pt x="133" y="73"/>
                      </a:lnTo>
                      <a:lnTo>
                        <a:pt x="134" y="72"/>
                      </a:lnTo>
                      <a:lnTo>
                        <a:pt x="135" y="71"/>
                      </a:lnTo>
                      <a:lnTo>
                        <a:pt x="136" y="70"/>
                      </a:lnTo>
                      <a:lnTo>
                        <a:pt x="136" y="69"/>
                      </a:lnTo>
                      <a:lnTo>
                        <a:pt x="136" y="69"/>
                      </a:lnTo>
                      <a:lnTo>
                        <a:pt x="130" y="71"/>
                      </a:lnTo>
                      <a:lnTo>
                        <a:pt x="129" y="72"/>
                      </a:lnTo>
                      <a:lnTo>
                        <a:pt x="129" y="73"/>
                      </a:lnTo>
                      <a:lnTo>
                        <a:pt x="130" y="74"/>
                      </a:lnTo>
                      <a:lnTo>
                        <a:pt x="131" y="76"/>
                      </a:lnTo>
                      <a:lnTo>
                        <a:pt x="131" y="76"/>
                      </a:lnTo>
                      <a:lnTo>
                        <a:pt x="131" y="78"/>
                      </a:lnTo>
                      <a:lnTo>
                        <a:pt x="130" y="77"/>
                      </a:lnTo>
                      <a:lnTo>
                        <a:pt x="129" y="77"/>
                      </a:lnTo>
                      <a:lnTo>
                        <a:pt x="127" y="76"/>
                      </a:lnTo>
                      <a:lnTo>
                        <a:pt x="127" y="76"/>
                      </a:lnTo>
                      <a:lnTo>
                        <a:pt x="126" y="72"/>
                      </a:lnTo>
                      <a:lnTo>
                        <a:pt x="125" y="69"/>
                      </a:lnTo>
                      <a:lnTo>
                        <a:pt x="125" y="69"/>
                      </a:lnTo>
                      <a:lnTo>
                        <a:pt x="113" y="69"/>
                      </a:lnTo>
                      <a:lnTo>
                        <a:pt x="113" y="69"/>
                      </a:lnTo>
                      <a:lnTo>
                        <a:pt x="112" y="66"/>
                      </a:lnTo>
                      <a:lnTo>
                        <a:pt x="111" y="62"/>
                      </a:lnTo>
                      <a:lnTo>
                        <a:pt x="111" y="62"/>
                      </a:lnTo>
                      <a:lnTo>
                        <a:pt x="109" y="63"/>
                      </a:lnTo>
                      <a:lnTo>
                        <a:pt x="108" y="62"/>
                      </a:lnTo>
                      <a:lnTo>
                        <a:pt x="107" y="60"/>
                      </a:lnTo>
                      <a:lnTo>
                        <a:pt x="107" y="60"/>
                      </a:lnTo>
                      <a:lnTo>
                        <a:pt x="105" y="61"/>
                      </a:lnTo>
                      <a:lnTo>
                        <a:pt x="104" y="61"/>
                      </a:lnTo>
                      <a:lnTo>
                        <a:pt x="103" y="61"/>
                      </a:lnTo>
                      <a:lnTo>
                        <a:pt x="101" y="60"/>
                      </a:lnTo>
                      <a:lnTo>
                        <a:pt x="101" y="60"/>
                      </a:lnTo>
                      <a:lnTo>
                        <a:pt x="100" y="59"/>
                      </a:lnTo>
                      <a:lnTo>
                        <a:pt x="100" y="58"/>
                      </a:lnTo>
                      <a:lnTo>
                        <a:pt x="98" y="58"/>
                      </a:lnTo>
                      <a:lnTo>
                        <a:pt x="98" y="58"/>
                      </a:lnTo>
                      <a:lnTo>
                        <a:pt x="97" y="58"/>
                      </a:lnTo>
                      <a:lnTo>
                        <a:pt x="94" y="56"/>
                      </a:lnTo>
                      <a:lnTo>
                        <a:pt x="93" y="53"/>
                      </a:lnTo>
                      <a:lnTo>
                        <a:pt x="93" y="51"/>
                      </a:lnTo>
                      <a:lnTo>
                        <a:pt x="93" y="51"/>
                      </a:lnTo>
                      <a:lnTo>
                        <a:pt x="92" y="51"/>
                      </a:lnTo>
                      <a:lnTo>
                        <a:pt x="91" y="52"/>
                      </a:lnTo>
                      <a:lnTo>
                        <a:pt x="91" y="56"/>
                      </a:lnTo>
                      <a:lnTo>
                        <a:pt x="91" y="56"/>
                      </a:lnTo>
                      <a:lnTo>
                        <a:pt x="80" y="48"/>
                      </a:lnTo>
                      <a:lnTo>
                        <a:pt x="69" y="40"/>
                      </a:lnTo>
                      <a:lnTo>
                        <a:pt x="69" y="40"/>
                      </a:lnTo>
                      <a:lnTo>
                        <a:pt x="64" y="41"/>
                      </a:lnTo>
                      <a:lnTo>
                        <a:pt x="61" y="41"/>
                      </a:lnTo>
                      <a:lnTo>
                        <a:pt x="58" y="41"/>
                      </a:lnTo>
                      <a:lnTo>
                        <a:pt x="53" y="42"/>
                      </a:lnTo>
                      <a:lnTo>
                        <a:pt x="53" y="42"/>
                      </a:lnTo>
                      <a:lnTo>
                        <a:pt x="51" y="38"/>
                      </a:lnTo>
                      <a:lnTo>
                        <a:pt x="48" y="33"/>
                      </a:lnTo>
                      <a:lnTo>
                        <a:pt x="48" y="33"/>
                      </a:lnTo>
                      <a:lnTo>
                        <a:pt x="46" y="33"/>
                      </a:lnTo>
                      <a:lnTo>
                        <a:pt x="44" y="36"/>
                      </a:lnTo>
                      <a:lnTo>
                        <a:pt x="44" y="36"/>
                      </a:lnTo>
                      <a:lnTo>
                        <a:pt x="38" y="32"/>
                      </a:lnTo>
                      <a:lnTo>
                        <a:pt x="31" y="29"/>
                      </a:lnTo>
                      <a:lnTo>
                        <a:pt x="24" y="26"/>
                      </a:lnTo>
                      <a:lnTo>
                        <a:pt x="22" y="25"/>
                      </a:lnTo>
                      <a:lnTo>
                        <a:pt x="20" y="22"/>
                      </a:lnTo>
                      <a:lnTo>
                        <a:pt x="20" y="22"/>
                      </a:lnTo>
                      <a:lnTo>
                        <a:pt x="13" y="22"/>
                      </a:lnTo>
                      <a:lnTo>
                        <a:pt x="8" y="21"/>
                      </a:lnTo>
                      <a:lnTo>
                        <a:pt x="0" y="18"/>
                      </a:lnTo>
                      <a:lnTo>
                        <a:pt x="0" y="18"/>
                      </a:lnTo>
                      <a:lnTo>
                        <a:pt x="0" y="8"/>
                      </a:lnTo>
                      <a:lnTo>
                        <a:pt x="0" y="8"/>
                      </a:lnTo>
                      <a:lnTo>
                        <a:pt x="2" y="8"/>
                      </a:lnTo>
                      <a:lnTo>
                        <a:pt x="4" y="9"/>
                      </a:lnTo>
                      <a:lnTo>
                        <a:pt x="8" y="10"/>
                      </a:lnTo>
                      <a:lnTo>
                        <a:pt x="8" y="10"/>
                      </a:lnTo>
                      <a:lnTo>
                        <a:pt x="9" y="9"/>
                      </a:lnTo>
                      <a:lnTo>
                        <a:pt x="9" y="6"/>
                      </a:lnTo>
                      <a:lnTo>
                        <a:pt x="9" y="3"/>
                      </a:lnTo>
                      <a:lnTo>
                        <a:pt x="10" y="0"/>
                      </a:lnTo>
                      <a:lnTo>
                        <a:pt x="10" y="0"/>
                      </a:lnTo>
                      <a:lnTo>
                        <a:pt x="15" y="0"/>
                      </a:lnTo>
                      <a:lnTo>
                        <a:pt x="19" y="0"/>
                      </a:lnTo>
                      <a:lnTo>
                        <a:pt x="21" y="0"/>
                      </a:lnTo>
                      <a:lnTo>
                        <a:pt x="22" y="0"/>
                      </a:lnTo>
                      <a:lnTo>
                        <a:pt x="22" y="2"/>
                      </a:lnTo>
                      <a:lnTo>
                        <a:pt x="22" y="4"/>
                      </a:lnTo>
                      <a:lnTo>
                        <a:pt x="22" y="4"/>
                      </a:lnTo>
                      <a:lnTo>
                        <a:pt x="27" y="4"/>
                      </a:lnTo>
                      <a:lnTo>
                        <a:pt x="29" y="4"/>
                      </a:lnTo>
                      <a:lnTo>
                        <a:pt x="30" y="2"/>
                      </a:lnTo>
                      <a:lnTo>
                        <a:pt x="30" y="2"/>
                      </a:lnTo>
                      <a:lnTo>
                        <a:pt x="34" y="4"/>
                      </a:lnTo>
                      <a:lnTo>
                        <a:pt x="37" y="3"/>
                      </a:lnTo>
                      <a:lnTo>
                        <a:pt x="38" y="2"/>
                      </a:lnTo>
                      <a:lnTo>
                        <a:pt x="38" y="2"/>
                      </a:lnTo>
                      <a:lnTo>
                        <a:pt x="40" y="3"/>
                      </a:lnTo>
                      <a:lnTo>
                        <a:pt x="40" y="4"/>
                      </a:lnTo>
                      <a:lnTo>
                        <a:pt x="40" y="6"/>
                      </a:lnTo>
                      <a:lnTo>
                        <a:pt x="38" y="10"/>
                      </a:lnTo>
                      <a:lnTo>
                        <a:pt x="38" y="11"/>
                      </a:lnTo>
                      <a:lnTo>
                        <a:pt x="38" y="13"/>
                      </a:lnTo>
                      <a:lnTo>
                        <a:pt x="38" y="13"/>
                      </a:lnTo>
                      <a:lnTo>
                        <a:pt x="40" y="17"/>
                      </a:lnTo>
                      <a:lnTo>
                        <a:pt x="43" y="19"/>
                      </a:lnTo>
                      <a:lnTo>
                        <a:pt x="46" y="19"/>
                      </a:lnTo>
                      <a:lnTo>
                        <a:pt x="51" y="18"/>
                      </a:lnTo>
                      <a:lnTo>
                        <a:pt x="51" y="18"/>
                      </a:lnTo>
                      <a:lnTo>
                        <a:pt x="49" y="20"/>
                      </a:lnTo>
                      <a:lnTo>
                        <a:pt x="49" y="21"/>
                      </a:lnTo>
                      <a:lnTo>
                        <a:pt x="48" y="22"/>
                      </a:lnTo>
                      <a:lnTo>
                        <a:pt x="48" y="22"/>
                      </a:lnTo>
                      <a:lnTo>
                        <a:pt x="56" y="21"/>
                      </a:lnTo>
                      <a:lnTo>
                        <a:pt x="62" y="21"/>
                      </a:lnTo>
                      <a:lnTo>
                        <a:pt x="72" y="23"/>
                      </a:lnTo>
                      <a:lnTo>
                        <a:pt x="83" y="25"/>
                      </a:lnTo>
                      <a:lnTo>
                        <a:pt x="89" y="25"/>
                      </a:lnTo>
                      <a:lnTo>
                        <a:pt x="95" y="24"/>
                      </a:lnTo>
                      <a:lnTo>
                        <a:pt x="95" y="24"/>
                      </a:lnTo>
                      <a:lnTo>
                        <a:pt x="95" y="27"/>
                      </a:lnTo>
                      <a:lnTo>
                        <a:pt x="95" y="29"/>
                      </a:lnTo>
                      <a:lnTo>
                        <a:pt x="97" y="30"/>
                      </a:lnTo>
                      <a:lnTo>
                        <a:pt x="98" y="31"/>
                      </a:lnTo>
                      <a:lnTo>
                        <a:pt x="102" y="31"/>
                      </a:lnTo>
                      <a:lnTo>
                        <a:pt x="107" y="31"/>
                      </a:lnTo>
                      <a:lnTo>
                        <a:pt x="107" y="31"/>
                      </a:lnTo>
                      <a:lnTo>
                        <a:pt x="107" y="33"/>
                      </a:lnTo>
                      <a:lnTo>
                        <a:pt x="107" y="34"/>
                      </a:lnTo>
                      <a:lnTo>
                        <a:pt x="105" y="37"/>
                      </a:lnTo>
                      <a:lnTo>
                        <a:pt x="103" y="39"/>
                      </a:lnTo>
                      <a:lnTo>
                        <a:pt x="102" y="40"/>
                      </a:lnTo>
                      <a:lnTo>
                        <a:pt x="103" y="42"/>
                      </a:lnTo>
                      <a:lnTo>
                        <a:pt x="103" y="42"/>
                      </a:lnTo>
                      <a:lnTo>
                        <a:pt x="110" y="39"/>
                      </a:lnTo>
                      <a:lnTo>
                        <a:pt x="114" y="39"/>
                      </a:lnTo>
                      <a:lnTo>
                        <a:pt x="121" y="40"/>
                      </a:lnTo>
                      <a:lnTo>
                        <a:pt x="121" y="40"/>
                      </a:lnTo>
                      <a:lnTo>
                        <a:pt x="121" y="44"/>
                      </a:lnTo>
                      <a:lnTo>
                        <a:pt x="121" y="44"/>
                      </a:lnTo>
                      <a:lnTo>
                        <a:pt x="123" y="47"/>
                      </a:lnTo>
                      <a:lnTo>
                        <a:pt x="125" y="49"/>
                      </a:lnTo>
                      <a:lnTo>
                        <a:pt x="125" y="49"/>
                      </a:lnTo>
                      <a:lnTo>
                        <a:pt x="128" y="50"/>
                      </a:lnTo>
                      <a:lnTo>
                        <a:pt x="131" y="51"/>
                      </a:lnTo>
                      <a:lnTo>
                        <a:pt x="131" y="51"/>
                      </a:lnTo>
                      <a:lnTo>
                        <a:pt x="131" y="53"/>
                      </a:lnTo>
                      <a:lnTo>
                        <a:pt x="131" y="56"/>
                      </a:lnTo>
                      <a:lnTo>
                        <a:pt x="131" y="56"/>
                      </a:lnTo>
                      <a:lnTo>
                        <a:pt x="133" y="57"/>
                      </a:lnTo>
                      <a:lnTo>
                        <a:pt x="136" y="57"/>
                      </a:lnTo>
                      <a:lnTo>
                        <a:pt x="139" y="57"/>
                      </a:lnTo>
                      <a:lnTo>
                        <a:pt x="141" y="58"/>
                      </a:lnTo>
                      <a:lnTo>
                        <a:pt x="141" y="58"/>
                      </a:lnTo>
                      <a:lnTo>
                        <a:pt x="143" y="61"/>
                      </a:lnTo>
                      <a:lnTo>
                        <a:pt x="146" y="63"/>
                      </a:lnTo>
                      <a:lnTo>
                        <a:pt x="147" y="65"/>
                      </a:lnTo>
                      <a:lnTo>
                        <a:pt x="149" y="65"/>
                      </a:lnTo>
                      <a:lnTo>
                        <a:pt x="152" y="65"/>
                      </a:lnTo>
                      <a:lnTo>
                        <a:pt x="156" y="65"/>
                      </a:lnTo>
                      <a:lnTo>
                        <a:pt x="156" y="65"/>
                      </a:lnTo>
                      <a:lnTo>
                        <a:pt x="156" y="68"/>
                      </a:lnTo>
                      <a:lnTo>
                        <a:pt x="154" y="69"/>
                      </a:lnTo>
                      <a:lnTo>
                        <a:pt x="152" y="71"/>
                      </a:lnTo>
                      <a:lnTo>
                        <a:pt x="152" y="73"/>
                      </a:lnTo>
                      <a:lnTo>
                        <a:pt x="152" y="73"/>
                      </a:lnTo>
                      <a:lnTo>
                        <a:pt x="157" y="73"/>
                      </a:lnTo>
                      <a:lnTo>
                        <a:pt x="162" y="74"/>
                      </a:lnTo>
                      <a:lnTo>
                        <a:pt x="165" y="74"/>
                      </a:lnTo>
                      <a:lnTo>
                        <a:pt x="170" y="73"/>
                      </a:lnTo>
                      <a:lnTo>
                        <a:pt x="170" y="73"/>
                      </a:lnTo>
                      <a:lnTo>
                        <a:pt x="173" y="71"/>
                      </a:lnTo>
                      <a:lnTo>
                        <a:pt x="173" y="70"/>
                      </a:lnTo>
                      <a:lnTo>
                        <a:pt x="172" y="69"/>
                      </a:lnTo>
                      <a:lnTo>
                        <a:pt x="172" y="69"/>
                      </a:lnTo>
                      <a:lnTo>
                        <a:pt x="174" y="67"/>
                      </a:lnTo>
                      <a:lnTo>
                        <a:pt x="175" y="67"/>
                      </a:lnTo>
                      <a:lnTo>
                        <a:pt x="176" y="68"/>
                      </a:lnTo>
                      <a:lnTo>
                        <a:pt x="177" y="70"/>
                      </a:lnTo>
                      <a:lnTo>
                        <a:pt x="178" y="73"/>
                      </a:lnTo>
                      <a:lnTo>
                        <a:pt x="181" y="76"/>
                      </a:lnTo>
                      <a:lnTo>
                        <a:pt x="183" y="77"/>
                      </a:lnTo>
                      <a:lnTo>
                        <a:pt x="186" y="76"/>
                      </a:lnTo>
                      <a:lnTo>
                        <a:pt x="186" y="76"/>
                      </a:lnTo>
                      <a:lnTo>
                        <a:pt x="185" y="84"/>
                      </a:lnTo>
                      <a:lnTo>
                        <a:pt x="186" y="91"/>
                      </a:lnTo>
                      <a:lnTo>
                        <a:pt x="186" y="91"/>
                      </a:lnTo>
                      <a:lnTo>
                        <a:pt x="186" y="93"/>
                      </a:lnTo>
                      <a:lnTo>
                        <a:pt x="188" y="92"/>
                      </a:lnTo>
                      <a:lnTo>
                        <a:pt x="190" y="91"/>
                      </a:lnTo>
                      <a:lnTo>
                        <a:pt x="191" y="91"/>
                      </a:lnTo>
                      <a:lnTo>
                        <a:pt x="192" y="91"/>
                      </a:lnTo>
                      <a:lnTo>
                        <a:pt x="192" y="91"/>
                      </a:lnTo>
                      <a:lnTo>
                        <a:pt x="193" y="95"/>
                      </a:lnTo>
                      <a:lnTo>
                        <a:pt x="193" y="98"/>
                      </a:lnTo>
                      <a:lnTo>
                        <a:pt x="194" y="99"/>
                      </a:lnTo>
                      <a:lnTo>
                        <a:pt x="194" y="99"/>
                      </a:lnTo>
                      <a:lnTo>
                        <a:pt x="196" y="98"/>
                      </a:lnTo>
                      <a:lnTo>
                        <a:pt x="197" y="97"/>
                      </a:lnTo>
                      <a:lnTo>
                        <a:pt x="200" y="94"/>
                      </a:lnTo>
                      <a:lnTo>
                        <a:pt x="204" y="93"/>
                      </a:lnTo>
                      <a:lnTo>
                        <a:pt x="204" y="93"/>
                      </a:lnTo>
                      <a:lnTo>
                        <a:pt x="204" y="94"/>
                      </a:lnTo>
                      <a:lnTo>
                        <a:pt x="206" y="95"/>
                      </a:lnTo>
                      <a:lnTo>
                        <a:pt x="206" y="95"/>
                      </a:lnTo>
                      <a:lnTo>
                        <a:pt x="211" y="97"/>
                      </a:lnTo>
                      <a:lnTo>
                        <a:pt x="216" y="99"/>
                      </a:lnTo>
                      <a:lnTo>
                        <a:pt x="216" y="99"/>
                      </a:lnTo>
                      <a:lnTo>
                        <a:pt x="219" y="99"/>
                      </a:lnTo>
                      <a:lnTo>
                        <a:pt x="222" y="100"/>
                      </a:lnTo>
                      <a:lnTo>
                        <a:pt x="225" y="102"/>
                      </a:lnTo>
                      <a:lnTo>
                        <a:pt x="229" y="104"/>
                      </a:lnTo>
                      <a:lnTo>
                        <a:pt x="231" y="105"/>
                      </a:lnTo>
                      <a:lnTo>
                        <a:pt x="234" y="105"/>
                      </a:lnTo>
                      <a:lnTo>
                        <a:pt x="234" y="105"/>
                      </a:lnTo>
                      <a:lnTo>
                        <a:pt x="234" y="108"/>
                      </a:lnTo>
                      <a:lnTo>
                        <a:pt x="235" y="110"/>
                      </a:lnTo>
                      <a:lnTo>
                        <a:pt x="237" y="113"/>
                      </a:lnTo>
                      <a:lnTo>
                        <a:pt x="238" y="115"/>
                      </a:lnTo>
                      <a:lnTo>
                        <a:pt x="239" y="117"/>
                      </a:lnTo>
                      <a:lnTo>
                        <a:pt x="238" y="119"/>
                      </a:lnTo>
                      <a:lnTo>
                        <a:pt x="237" y="121"/>
                      </a:lnTo>
                      <a:lnTo>
                        <a:pt x="237" y="121"/>
                      </a:lnTo>
                      <a:lnTo>
                        <a:pt x="237" y="122"/>
                      </a:lnTo>
                      <a:lnTo>
                        <a:pt x="238" y="123"/>
                      </a:lnTo>
                      <a:lnTo>
                        <a:pt x="242" y="123"/>
                      </a:lnTo>
                      <a:lnTo>
                        <a:pt x="245" y="123"/>
                      </a:lnTo>
                      <a:lnTo>
                        <a:pt x="248" y="123"/>
                      </a:lnTo>
                      <a:lnTo>
                        <a:pt x="248" y="123"/>
                      </a:lnTo>
                      <a:lnTo>
                        <a:pt x="248" y="127"/>
                      </a:lnTo>
                      <a:lnTo>
                        <a:pt x="249" y="130"/>
                      </a:lnTo>
                      <a:lnTo>
                        <a:pt x="249" y="131"/>
                      </a:lnTo>
                      <a:lnTo>
                        <a:pt x="251" y="132"/>
                      </a:lnTo>
                      <a:lnTo>
                        <a:pt x="255" y="132"/>
                      </a:lnTo>
                      <a:lnTo>
                        <a:pt x="255" y="132"/>
                      </a:lnTo>
                      <a:lnTo>
                        <a:pt x="254" y="134"/>
                      </a:lnTo>
                      <a:lnTo>
                        <a:pt x="254" y="137"/>
                      </a:lnTo>
                      <a:lnTo>
                        <a:pt x="256" y="139"/>
                      </a:lnTo>
                      <a:lnTo>
                        <a:pt x="258" y="142"/>
                      </a:lnTo>
                      <a:lnTo>
                        <a:pt x="259" y="143"/>
                      </a:lnTo>
                      <a:lnTo>
                        <a:pt x="259" y="145"/>
                      </a:lnTo>
                      <a:lnTo>
                        <a:pt x="259" y="145"/>
                      </a:lnTo>
                      <a:lnTo>
                        <a:pt x="263" y="144"/>
                      </a:lnTo>
                      <a:lnTo>
                        <a:pt x="266" y="144"/>
                      </a:lnTo>
                      <a:lnTo>
                        <a:pt x="270" y="144"/>
                      </a:lnTo>
                      <a:lnTo>
                        <a:pt x="273" y="145"/>
                      </a:lnTo>
                      <a:lnTo>
                        <a:pt x="280" y="149"/>
                      </a:lnTo>
                      <a:lnTo>
                        <a:pt x="286" y="152"/>
                      </a:lnTo>
                      <a:lnTo>
                        <a:pt x="286" y="152"/>
                      </a:lnTo>
                      <a:lnTo>
                        <a:pt x="286" y="154"/>
                      </a:lnTo>
                      <a:lnTo>
                        <a:pt x="286" y="155"/>
                      </a:lnTo>
                      <a:lnTo>
                        <a:pt x="285" y="156"/>
                      </a:lnTo>
                      <a:lnTo>
                        <a:pt x="284" y="159"/>
                      </a:lnTo>
                      <a:lnTo>
                        <a:pt x="284" y="159"/>
                      </a:lnTo>
                      <a:lnTo>
                        <a:pt x="285" y="160"/>
                      </a:lnTo>
                      <a:lnTo>
                        <a:pt x="287" y="161"/>
                      </a:lnTo>
                      <a:lnTo>
                        <a:pt x="291" y="161"/>
                      </a:lnTo>
                      <a:lnTo>
                        <a:pt x="291" y="161"/>
                      </a:lnTo>
                      <a:lnTo>
                        <a:pt x="291" y="165"/>
                      </a:lnTo>
                      <a:lnTo>
                        <a:pt x="293" y="167"/>
                      </a:lnTo>
                      <a:lnTo>
                        <a:pt x="295" y="168"/>
                      </a:lnTo>
                      <a:lnTo>
                        <a:pt x="299" y="168"/>
                      </a:lnTo>
                      <a:lnTo>
                        <a:pt x="299" y="168"/>
                      </a:lnTo>
                      <a:lnTo>
                        <a:pt x="300" y="172"/>
                      </a:lnTo>
                      <a:lnTo>
                        <a:pt x="303" y="176"/>
                      </a:lnTo>
                      <a:lnTo>
                        <a:pt x="306" y="181"/>
                      </a:lnTo>
                      <a:lnTo>
                        <a:pt x="307" y="186"/>
                      </a:lnTo>
                      <a:lnTo>
                        <a:pt x="307" y="186"/>
                      </a:lnTo>
                      <a:lnTo>
                        <a:pt x="312" y="186"/>
                      </a:lnTo>
                      <a:lnTo>
                        <a:pt x="316" y="188"/>
                      </a:lnTo>
                      <a:lnTo>
                        <a:pt x="319" y="191"/>
                      </a:lnTo>
                      <a:lnTo>
                        <a:pt x="325" y="192"/>
                      </a:lnTo>
                      <a:lnTo>
                        <a:pt x="325" y="192"/>
                      </a:lnTo>
                      <a:lnTo>
                        <a:pt x="325" y="198"/>
                      </a:lnTo>
                      <a:lnTo>
                        <a:pt x="327" y="202"/>
                      </a:lnTo>
                      <a:lnTo>
                        <a:pt x="333" y="210"/>
                      </a:lnTo>
                      <a:lnTo>
                        <a:pt x="333" y="210"/>
                      </a:lnTo>
                      <a:lnTo>
                        <a:pt x="345" y="224"/>
                      </a:lnTo>
                      <a:lnTo>
                        <a:pt x="345" y="224"/>
                      </a:lnTo>
                      <a:lnTo>
                        <a:pt x="348" y="226"/>
                      </a:lnTo>
                      <a:lnTo>
                        <a:pt x="351" y="228"/>
                      </a:lnTo>
                      <a:lnTo>
                        <a:pt x="351" y="228"/>
                      </a:lnTo>
                      <a:lnTo>
                        <a:pt x="351" y="230"/>
                      </a:lnTo>
                      <a:lnTo>
                        <a:pt x="351" y="232"/>
                      </a:lnTo>
                      <a:lnTo>
                        <a:pt x="351" y="232"/>
                      </a:lnTo>
                      <a:lnTo>
                        <a:pt x="353" y="232"/>
                      </a:lnTo>
                      <a:lnTo>
                        <a:pt x="356" y="232"/>
                      </a:lnTo>
                      <a:lnTo>
                        <a:pt x="356" y="232"/>
                      </a:lnTo>
                      <a:lnTo>
                        <a:pt x="357" y="236"/>
                      </a:lnTo>
                      <a:lnTo>
                        <a:pt x="358" y="240"/>
                      </a:lnTo>
                      <a:lnTo>
                        <a:pt x="358" y="240"/>
                      </a:lnTo>
                      <a:lnTo>
                        <a:pt x="359" y="240"/>
                      </a:lnTo>
                      <a:lnTo>
                        <a:pt x="360" y="241"/>
                      </a:lnTo>
                      <a:lnTo>
                        <a:pt x="360" y="242"/>
                      </a:lnTo>
                      <a:lnTo>
                        <a:pt x="360" y="242"/>
                      </a:lnTo>
                      <a:lnTo>
                        <a:pt x="360" y="244"/>
                      </a:lnTo>
                      <a:lnTo>
                        <a:pt x="362" y="246"/>
                      </a:lnTo>
                      <a:lnTo>
                        <a:pt x="365" y="248"/>
                      </a:lnTo>
                      <a:lnTo>
                        <a:pt x="367" y="248"/>
                      </a:lnTo>
                      <a:lnTo>
                        <a:pt x="367" y="248"/>
                      </a:lnTo>
                      <a:lnTo>
                        <a:pt x="369" y="249"/>
                      </a:lnTo>
                      <a:lnTo>
                        <a:pt x="370" y="251"/>
                      </a:lnTo>
                      <a:lnTo>
                        <a:pt x="372" y="253"/>
                      </a:lnTo>
                      <a:lnTo>
                        <a:pt x="374" y="255"/>
                      </a:lnTo>
                      <a:lnTo>
                        <a:pt x="374" y="255"/>
                      </a:lnTo>
                      <a:lnTo>
                        <a:pt x="376" y="255"/>
                      </a:lnTo>
                      <a:lnTo>
                        <a:pt x="378" y="255"/>
                      </a:lnTo>
                      <a:lnTo>
                        <a:pt x="378" y="255"/>
                      </a:lnTo>
                      <a:lnTo>
                        <a:pt x="378" y="257"/>
                      </a:lnTo>
                      <a:lnTo>
                        <a:pt x="378" y="257"/>
                      </a:lnTo>
                      <a:lnTo>
                        <a:pt x="380" y="257"/>
                      </a:lnTo>
                      <a:lnTo>
                        <a:pt x="382" y="257"/>
                      </a:lnTo>
                      <a:lnTo>
                        <a:pt x="382" y="257"/>
                      </a:lnTo>
                      <a:lnTo>
                        <a:pt x="385" y="261"/>
                      </a:lnTo>
                      <a:lnTo>
                        <a:pt x="387" y="263"/>
                      </a:lnTo>
                      <a:lnTo>
                        <a:pt x="390" y="264"/>
                      </a:lnTo>
                      <a:lnTo>
                        <a:pt x="390" y="264"/>
                      </a:lnTo>
                      <a:lnTo>
                        <a:pt x="390" y="273"/>
                      </a:lnTo>
                      <a:lnTo>
                        <a:pt x="390" y="273"/>
                      </a:lnTo>
                      <a:lnTo>
                        <a:pt x="392" y="276"/>
                      </a:lnTo>
                      <a:lnTo>
                        <a:pt x="394" y="281"/>
                      </a:lnTo>
                      <a:lnTo>
                        <a:pt x="396" y="283"/>
                      </a:lnTo>
                      <a:lnTo>
                        <a:pt x="398" y="284"/>
                      </a:lnTo>
                      <a:lnTo>
                        <a:pt x="400" y="285"/>
                      </a:lnTo>
                      <a:lnTo>
                        <a:pt x="400" y="285"/>
                      </a:lnTo>
                      <a:lnTo>
                        <a:pt x="401" y="286"/>
                      </a:lnTo>
                      <a:lnTo>
                        <a:pt x="400" y="287"/>
                      </a:lnTo>
                      <a:lnTo>
                        <a:pt x="399" y="289"/>
                      </a:lnTo>
                      <a:lnTo>
                        <a:pt x="397" y="290"/>
                      </a:lnTo>
                      <a:lnTo>
                        <a:pt x="396" y="291"/>
                      </a:lnTo>
                      <a:lnTo>
                        <a:pt x="396" y="291"/>
                      </a:lnTo>
                      <a:lnTo>
                        <a:pt x="397" y="294"/>
                      </a:lnTo>
                      <a:lnTo>
                        <a:pt x="400" y="297"/>
                      </a:lnTo>
                      <a:lnTo>
                        <a:pt x="404" y="300"/>
                      </a:lnTo>
                      <a:lnTo>
                        <a:pt x="410" y="300"/>
                      </a:lnTo>
                      <a:lnTo>
                        <a:pt x="410" y="300"/>
                      </a:lnTo>
                      <a:lnTo>
                        <a:pt x="410" y="303"/>
                      </a:lnTo>
                      <a:lnTo>
                        <a:pt x="409" y="304"/>
                      </a:lnTo>
                      <a:lnTo>
                        <a:pt x="404" y="305"/>
                      </a:lnTo>
                      <a:lnTo>
                        <a:pt x="404" y="305"/>
                      </a:lnTo>
                      <a:lnTo>
                        <a:pt x="407" y="307"/>
                      </a:lnTo>
                      <a:lnTo>
                        <a:pt x="409" y="309"/>
                      </a:lnTo>
                      <a:lnTo>
                        <a:pt x="413" y="313"/>
                      </a:lnTo>
                      <a:lnTo>
                        <a:pt x="415" y="315"/>
                      </a:lnTo>
                      <a:lnTo>
                        <a:pt x="416" y="318"/>
                      </a:lnTo>
                      <a:lnTo>
                        <a:pt x="415" y="321"/>
                      </a:lnTo>
                      <a:lnTo>
                        <a:pt x="414" y="325"/>
                      </a:lnTo>
                      <a:lnTo>
                        <a:pt x="414" y="325"/>
                      </a:lnTo>
                      <a:lnTo>
                        <a:pt x="415" y="326"/>
                      </a:lnTo>
                      <a:lnTo>
                        <a:pt x="416" y="327"/>
                      </a:lnTo>
                      <a:lnTo>
                        <a:pt x="418" y="325"/>
                      </a:lnTo>
                      <a:lnTo>
                        <a:pt x="421" y="323"/>
                      </a:lnTo>
                      <a:lnTo>
                        <a:pt x="423" y="323"/>
                      </a:lnTo>
                      <a:lnTo>
                        <a:pt x="426" y="323"/>
                      </a:lnTo>
                      <a:lnTo>
                        <a:pt x="426" y="323"/>
                      </a:lnTo>
                      <a:lnTo>
                        <a:pt x="424" y="327"/>
                      </a:lnTo>
                      <a:lnTo>
                        <a:pt x="426" y="330"/>
                      </a:lnTo>
                      <a:lnTo>
                        <a:pt x="427" y="331"/>
                      </a:lnTo>
                      <a:lnTo>
                        <a:pt x="428" y="332"/>
                      </a:lnTo>
                      <a:lnTo>
                        <a:pt x="432" y="331"/>
                      </a:lnTo>
                      <a:lnTo>
                        <a:pt x="432" y="331"/>
                      </a:lnTo>
                      <a:lnTo>
                        <a:pt x="431" y="333"/>
                      </a:lnTo>
                      <a:lnTo>
                        <a:pt x="430" y="335"/>
                      </a:lnTo>
                      <a:lnTo>
                        <a:pt x="431" y="339"/>
                      </a:lnTo>
                      <a:lnTo>
                        <a:pt x="432" y="343"/>
                      </a:lnTo>
                      <a:lnTo>
                        <a:pt x="431" y="345"/>
                      </a:lnTo>
                      <a:lnTo>
                        <a:pt x="430" y="347"/>
                      </a:lnTo>
                      <a:lnTo>
                        <a:pt x="430" y="347"/>
                      </a:lnTo>
                      <a:lnTo>
                        <a:pt x="433" y="350"/>
                      </a:lnTo>
                      <a:lnTo>
                        <a:pt x="437" y="351"/>
                      </a:lnTo>
                      <a:lnTo>
                        <a:pt x="439" y="353"/>
                      </a:lnTo>
                      <a:lnTo>
                        <a:pt x="440" y="354"/>
                      </a:lnTo>
                      <a:lnTo>
                        <a:pt x="441" y="357"/>
                      </a:lnTo>
                      <a:lnTo>
                        <a:pt x="441" y="361"/>
                      </a:lnTo>
                      <a:lnTo>
                        <a:pt x="441" y="361"/>
                      </a:lnTo>
                      <a:lnTo>
                        <a:pt x="438" y="361"/>
                      </a:lnTo>
                      <a:lnTo>
                        <a:pt x="436" y="361"/>
                      </a:lnTo>
                      <a:lnTo>
                        <a:pt x="435" y="362"/>
                      </a:lnTo>
                      <a:lnTo>
                        <a:pt x="434" y="364"/>
                      </a:lnTo>
                      <a:lnTo>
                        <a:pt x="433" y="368"/>
                      </a:lnTo>
                      <a:lnTo>
                        <a:pt x="432" y="372"/>
                      </a:lnTo>
                      <a:lnTo>
                        <a:pt x="432" y="372"/>
                      </a:lnTo>
                      <a:lnTo>
                        <a:pt x="437" y="371"/>
                      </a:lnTo>
                      <a:lnTo>
                        <a:pt x="441" y="369"/>
                      </a:lnTo>
                      <a:lnTo>
                        <a:pt x="445" y="367"/>
                      </a:lnTo>
                      <a:lnTo>
                        <a:pt x="450" y="365"/>
                      </a:lnTo>
                      <a:lnTo>
                        <a:pt x="450" y="365"/>
                      </a:lnTo>
                      <a:lnTo>
                        <a:pt x="450" y="367"/>
                      </a:lnTo>
                      <a:lnTo>
                        <a:pt x="450" y="369"/>
                      </a:lnTo>
                      <a:lnTo>
                        <a:pt x="447" y="370"/>
                      </a:lnTo>
                      <a:lnTo>
                        <a:pt x="444" y="371"/>
                      </a:lnTo>
                      <a:lnTo>
                        <a:pt x="443" y="372"/>
                      </a:lnTo>
                      <a:lnTo>
                        <a:pt x="443" y="374"/>
                      </a:lnTo>
                      <a:lnTo>
                        <a:pt x="443" y="374"/>
                      </a:lnTo>
                      <a:lnTo>
                        <a:pt x="444" y="375"/>
                      </a:lnTo>
                      <a:lnTo>
                        <a:pt x="447" y="376"/>
                      </a:lnTo>
                      <a:lnTo>
                        <a:pt x="451" y="376"/>
                      </a:lnTo>
                      <a:lnTo>
                        <a:pt x="455" y="377"/>
                      </a:lnTo>
                      <a:lnTo>
                        <a:pt x="459" y="378"/>
                      </a:lnTo>
                      <a:lnTo>
                        <a:pt x="459" y="378"/>
                      </a:lnTo>
                      <a:lnTo>
                        <a:pt x="459" y="381"/>
                      </a:lnTo>
                      <a:lnTo>
                        <a:pt x="459" y="382"/>
                      </a:lnTo>
                      <a:lnTo>
                        <a:pt x="463" y="383"/>
                      </a:lnTo>
                      <a:lnTo>
                        <a:pt x="463" y="383"/>
                      </a:lnTo>
                      <a:lnTo>
                        <a:pt x="459" y="395"/>
                      </a:lnTo>
                      <a:lnTo>
                        <a:pt x="457" y="402"/>
                      </a:lnTo>
                      <a:lnTo>
                        <a:pt x="454" y="408"/>
                      </a:lnTo>
                      <a:lnTo>
                        <a:pt x="454" y="408"/>
                      </a:lnTo>
                      <a:lnTo>
                        <a:pt x="457" y="408"/>
                      </a:lnTo>
                      <a:lnTo>
                        <a:pt x="459" y="408"/>
                      </a:lnTo>
                      <a:lnTo>
                        <a:pt x="461" y="406"/>
                      </a:lnTo>
                      <a:lnTo>
                        <a:pt x="463" y="404"/>
                      </a:lnTo>
                      <a:lnTo>
                        <a:pt x="465" y="403"/>
                      </a:lnTo>
                      <a:lnTo>
                        <a:pt x="468" y="404"/>
                      </a:lnTo>
                      <a:lnTo>
                        <a:pt x="468" y="404"/>
                      </a:lnTo>
                      <a:lnTo>
                        <a:pt x="468" y="407"/>
                      </a:lnTo>
                      <a:lnTo>
                        <a:pt x="467" y="410"/>
                      </a:lnTo>
                      <a:lnTo>
                        <a:pt x="464" y="412"/>
                      </a:lnTo>
                      <a:lnTo>
                        <a:pt x="463" y="414"/>
                      </a:lnTo>
                      <a:lnTo>
                        <a:pt x="463" y="414"/>
                      </a:lnTo>
                      <a:lnTo>
                        <a:pt x="464" y="417"/>
                      </a:lnTo>
                      <a:lnTo>
                        <a:pt x="467" y="418"/>
                      </a:lnTo>
                      <a:lnTo>
                        <a:pt x="468" y="420"/>
                      </a:lnTo>
                      <a:lnTo>
                        <a:pt x="465" y="424"/>
                      </a:lnTo>
                      <a:lnTo>
                        <a:pt x="465" y="424"/>
                      </a:lnTo>
                      <a:lnTo>
                        <a:pt x="467" y="425"/>
                      </a:lnTo>
                      <a:lnTo>
                        <a:pt x="468" y="427"/>
                      </a:lnTo>
                      <a:lnTo>
                        <a:pt x="470" y="428"/>
                      </a:lnTo>
                      <a:lnTo>
                        <a:pt x="472" y="428"/>
                      </a:lnTo>
                      <a:lnTo>
                        <a:pt x="472" y="428"/>
                      </a:lnTo>
                      <a:lnTo>
                        <a:pt x="472" y="430"/>
                      </a:lnTo>
                      <a:lnTo>
                        <a:pt x="473" y="431"/>
                      </a:lnTo>
                      <a:lnTo>
                        <a:pt x="477" y="432"/>
                      </a:lnTo>
                      <a:lnTo>
                        <a:pt x="477" y="432"/>
                      </a:lnTo>
                      <a:lnTo>
                        <a:pt x="477" y="437"/>
                      </a:lnTo>
                      <a:lnTo>
                        <a:pt x="477" y="442"/>
                      </a:lnTo>
                      <a:lnTo>
                        <a:pt x="477" y="442"/>
                      </a:lnTo>
                      <a:lnTo>
                        <a:pt x="479" y="445"/>
                      </a:lnTo>
                      <a:lnTo>
                        <a:pt x="481" y="447"/>
                      </a:lnTo>
                      <a:lnTo>
                        <a:pt x="484" y="449"/>
                      </a:lnTo>
                      <a:lnTo>
                        <a:pt x="485" y="450"/>
                      </a:lnTo>
                      <a:lnTo>
                        <a:pt x="485" y="452"/>
                      </a:lnTo>
                      <a:lnTo>
                        <a:pt x="485" y="452"/>
                      </a:lnTo>
                      <a:lnTo>
                        <a:pt x="495" y="452"/>
                      </a:lnTo>
                      <a:lnTo>
                        <a:pt x="495" y="452"/>
                      </a:lnTo>
                      <a:lnTo>
                        <a:pt x="494" y="458"/>
                      </a:lnTo>
                      <a:lnTo>
                        <a:pt x="493" y="463"/>
                      </a:lnTo>
                      <a:lnTo>
                        <a:pt x="493" y="465"/>
                      </a:lnTo>
                      <a:lnTo>
                        <a:pt x="494" y="466"/>
                      </a:lnTo>
                      <a:lnTo>
                        <a:pt x="496" y="468"/>
                      </a:lnTo>
                      <a:lnTo>
                        <a:pt x="499" y="468"/>
                      </a:lnTo>
                      <a:lnTo>
                        <a:pt x="499" y="468"/>
                      </a:lnTo>
                      <a:lnTo>
                        <a:pt x="499" y="472"/>
                      </a:lnTo>
                      <a:lnTo>
                        <a:pt x="499" y="475"/>
                      </a:lnTo>
                      <a:lnTo>
                        <a:pt x="497" y="478"/>
                      </a:lnTo>
                      <a:lnTo>
                        <a:pt x="497" y="481"/>
                      </a:lnTo>
                      <a:lnTo>
                        <a:pt x="497" y="481"/>
                      </a:lnTo>
                      <a:lnTo>
                        <a:pt x="498" y="484"/>
                      </a:lnTo>
                      <a:lnTo>
                        <a:pt x="499" y="485"/>
                      </a:lnTo>
                      <a:lnTo>
                        <a:pt x="501" y="486"/>
                      </a:lnTo>
                      <a:lnTo>
                        <a:pt x="503" y="486"/>
                      </a:lnTo>
                      <a:lnTo>
                        <a:pt x="503" y="486"/>
                      </a:lnTo>
                      <a:lnTo>
                        <a:pt x="505" y="499"/>
                      </a:lnTo>
                      <a:lnTo>
                        <a:pt x="509" y="513"/>
                      </a:lnTo>
                      <a:lnTo>
                        <a:pt x="509" y="513"/>
                      </a:lnTo>
                      <a:lnTo>
                        <a:pt x="510" y="515"/>
                      </a:lnTo>
                      <a:lnTo>
                        <a:pt x="511" y="515"/>
                      </a:lnTo>
                      <a:lnTo>
                        <a:pt x="511" y="515"/>
                      </a:lnTo>
                      <a:lnTo>
                        <a:pt x="510" y="516"/>
                      </a:lnTo>
                      <a:lnTo>
                        <a:pt x="509" y="518"/>
                      </a:lnTo>
                      <a:lnTo>
                        <a:pt x="505" y="519"/>
                      </a:lnTo>
                      <a:lnTo>
                        <a:pt x="505" y="519"/>
                      </a:lnTo>
                      <a:lnTo>
                        <a:pt x="506" y="523"/>
                      </a:lnTo>
                      <a:lnTo>
                        <a:pt x="509" y="525"/>
                      </a:lnTo>
                      <a:lnTo>
                        <a:pt x="513" y="529"/>
                      </a:lnTo>
                      <a:lnTo>
                        <a:pt x="513" y="529"/>
                      </a:lnTo>
                      <a:lnTo>
                        <a:pt x="513" y="530"/>
                      </a:lnTo>
                      <a:lnTo>
                        <a:pt x="511" y="531"/>
                      </a:lnTo>
                      <a:lnTo>
                        <a:pt x="510" y="531"/>
                      </a:lnTo>
                      <a:lnTo>
                        <a:pt x="509" y="531"/>
                      </a:lnTo>
                      <a:lnTo>
                        <a:pt x="509" y="531"/>
                      </a:lnTo>
                      <a:lnTo>
                        <a:pt x="507" y="535"/>
                      </a:lnTo>
                      <a:lnTo>
                        <a:pt x="507" y="539"/>
                      </a:lnTo>
                      <a:lnTo>
                        <a:pt x="509" y="545"/>
                      </a:lnTo>
                      <a:lnTo>
                        <a:pt x="509" y="549"/>
                      </a:lnTo>
                      <a:lnTo>
                        <a:pt x="509" y="549"/>
                      </a:lnTo>
                      <a:lnTo>
                        <a:pt x="510" y="551"/>
                      </a:lnTo>
                      <a:lnTo>
                        <a:pt x="512" y="553"/>
                      </a:lnTo>
                      <a:lnTo>
                        <a:pt x="513" y="557"/>
                      </a:lnTo>
                      <a:lnTo>
                        <a:pt x="513" y="562"/>
                      </a:lnTo>
                      <a:lnTo>
                        <a:pt x="513" y="562"/>
                      </a:lnTo>
                      <a:lnTo>
                        <a:pt x="516" y="560"/>
                      </a:lnTo>
                      <a:lnTo>
                        <a:pt x="519" y="560"/>
                      </a:lnTo>
                      <a:lnTo>
                        <a:pt x="519" y="560"/>
                      </a:lnTo>
                      <a:lnTo>
                        <a:pt x="517" y="568"/>
                      </a:lnTo>
                      <a:lnTo>
                        <a:pt x="516" y="572"/>
                      </a:lnTo>
                      <a:lnTo>
                        <a:pt x="516" y="574"/>
                      </a:lnTo>
                      <a:lnTo>
                        <a:pt x="517" y="576"/>
                      </a:lnTo>
                      <a:lnTo>
                        <a:pt x="517" y="576"/>
                      </a:lnTo>
                      <a:lnTo>
                        <a:pt x="519" y="576"/>
                      </a:lnTo>
                      <a:lnTo>
                        <a:pt x="519" y="576"/>
                      </a:lnTo>
                      <a:lnTo>
                        <a:pt x="519" y="577"/>
                      </a:lnTo>
                      <a:lnTo>
                        <a:pt x="518" y="578"/>
                      </a:lnTo>
                      <a:lnTo>
                        <a:pt x="518" y="579"/>
                      </a:lnTo>
                      <a:lnTo>
                        <a:pt x="519" y="580"/>
                      </a:lnTo>
                      <a:lnTo>
                        <a:pt x="519" y="580"/>
                      </a:lnTo>
                      <a:lnTo>
                        <a:pt x="521" y="581"/>
                      </a:lnTo>
                      <a:lnTo>
                        <a:pt x="520" y="582"/>
                      </a:lnTo>
                      <a:lnTo>
                        <a:pt x="517" y="582"/>
                      </a:lnTo>
                      <a:lnTo>
                        <a:pt x="515" y="582"/>
                      </a:lnTo>
                      <a:lnTo>
                        <a:pt x="515" y="582"/>
                      </a:lnTo>
                      <a:lnTo>
                        <a:pt x="516" y="586"/>
                      </a:lnTo>
                      <a:lnTo>
                        <a:pt x="518" y="588"/>
                      </a:lnTo>
                      <a:lnTo>
                        <a:pt x="521" y="589"/>
                      </a:lnTo>
                      <a:lnTo>
                        <a:pt x="523" y="592"/>
                      </a:lnTo>
                      <a:lnTo>
                        <a:pt x="523" y="592"/>
                      </a:lnTo>
                      <a:lnTo>
                        <a:pt x="524" y="594"/>
                      </a:lnTo>
                      <a:lnTo>
                        <a:pt x="524" y="597"/>
                      </a:lnTo>
                      <a:lnTo>
                        <a:pt x="525" y="599"/>
                      </a:lnTo>
                      <a:lnTo>
                        <a:pt x="526" y="600"/>
                      </a:lnTo>
                      <a:lnTo>
                        <a:pt x="527" y="600"/>
                      </a:lnTo>
                      <a:lnTo>
                        <a:pt x="531" y="600"/>
                      </a:lnTo>
                      <a:lnTo>
                        <a:pt x="531" y="600"/>
                      </a:lnTo>
                      <a:lnTo>
                        <a:pt x="530" y="602"/>
                      </a:lnTo>
                      <a:lnTo>
                        <a:pt x="529" y="603"/>
                      </a:lnTo>
                      <a:lnTo>
                        <a:pt x="526" y="605"/>
                      </a:lnTo>
                      <a:lnTo>
                        <a:pt x="526" y="605"/>
                      </a:lnTo>
                      <a:lnTo>
                        <a:pt x="525" y="609"/>
                      </a:lnTo>
                      <a:lnTo>
                        <a:pt x="525" y="613"/>
                      </a:lnTo>
                      <a:lnTo>
                        <a:pt x="525" y="614"/>
                      </a:lnTo>
                      <a:lnTo>
                        <a:pt x="524" y="616"/>
                      </a:lnTo>
                      <a:lnTo>
                        <a:pt x="522" y="616"/>
                      </a:lnTo>
                      <a:lnTo>
                        <a:pt x="519" y="616"/>
                      </a:lnTo>
                      <a:lnTo>
                        <a:pt x="519" y="616"/>
                      </a:lnTo>
                      <a:lnTo>
                        <a:pt x="521" y="620"/>
                      </a:lnTo>
                      <a:lnTo>
                        <a:pt x="523" y="623"/>
                      </a:lnTo>
                      <a:lnTo>
                        <a:pt x="527" y="625"/>
                      </a:lnTo>
                      <a:lnTo>
                        <a:pt x="533" y="626"/>
                      </a:lnTo>
                      <a:lnTo>
                        <a:pt x="533" y="626"/>
                      </a:lnTo>
                      <a:lnTo>
                        <a:pt x="535" y="630"/>
                      </a:lnTo>
                      <a:lnTo>
                        <a:pt x="537" y="634"/>
                      </a:lnTo>
                      <a:lnTo>
                        <a:pt x="539" y="639"/>
                      </a:lnTo>
                      <a:lnTo>
                        <a:pt x="540" y="641"/>
                      </a:lnTo>
                      <a:lnTo>
                        <a:pt x="539" y="646"/>
                      </a:lnTo>
                      <a:lnTo>
                        <a:pt x="539" y="646"/>
                      </a:lnTo>
                      <a:lnTo>
                        <a:pt x="537" y="643"/>
                      </a:lnTo>
                      <a:lnTo>
                        <a:pt x="536" y="645"/>
                      </a:lnTo>
                      <a:lnTo>
                        <a:pt x="534" y="645"/>
                      </a:lnTo>
                      <a:lnTo>
                        <a:pt x="531" y="646"/>
                      </a:lnTo>
                      <a:lnTo>
                        <a:pt x="531" y="646"/>
                      </a:lnTo>
                      <a:lnTo>
                        <a:pt x="532" y="648"/>
                      </a:lnTo>
                      <a:lnTo>
                        <a:pt x="534" y="650"/>
                      </a:lnTo>
                      <a:lnTo>
                        <a:pt x="538" y="650"/>
                      </a:lnTo>
                      <a:lnTo>
                        <a:pt x="542" y="650"/>
                      </a:lnTo>
                      <a:lnTo>
                        <a:pt x="542" y="650"/>
                      </a:lnTo>
                      <a:lnTo>
                        <a:pt x="542" y="659"/>
                      </a:lnTo>
                      <a:lnTo>
                        <a:pt x="542" y="659"/>
                      </a:lnTo>
                      <a:lnTo>
                        <a:pt x="542" y="661"/>
                      </a:lnTo>
                      <a:lnTo>
                        <a:pt x="541" y="662"/>
                      </a:lnTo>
                      <a:lnTo>
                        <a:pt x="537" y="663"/>
                      </a:lnTo>
                      <a:lnTo>
                        <a:pt x="537" y="663"/>
                      </a:lnTo>
                      <a:lnTo>
                        <a:pt x="538" y="667"/>
                      </a:lnTo>
                      <a:lnTo>
                        <a:pt x="539" y="670"/>
                      </a:lnTo>
                      <a:lnTo>
                        <a:pt x="539" y="670"/>
                      </a:lnTo>
                      <a:lnTo>
                        <a:pt x="541" y="673"/>
                      </a:lnTo>
                      <a:lnTo>
                        <a:pt x="543" y="676"/>
                      </a:lnTo>
                      <a:lnTo>
                        <a:pt x="542" y="677"/>
                      </a:lnTo>
                      <a:lnTo>
                        <a:pt x="541" y="679"/>
                      </a:lnTo>
                      <a:lnTo>
                        <a:pt x="535" y="681"/>
                      </a:lnTo>
                      <a:lnTo>
                        <a:pt x="535" y="681"/>
                      </a:lnTo>
                      <a:lnTo>
                        <a:pt x="535" y="675"/>
                      </a:lnTo>
                      <a:lnTo>
                        <a:pt x="537" y="670"/>
                      </a:lnTo>
                      <a:lnTo>
                        <a:pt x="537" y="670"/>
                      </a:lnTo>
                      <a:lnTo>
                        <a:pt x="535" y="669"/>
                      </a:lnTo>
                      <a:lnTo>
                        <a:pt x="531" y="668"/>
                      </a:lnTo>
                      <a:lnTo>
                        <a:pt x="521" y="668"/>
                      </a:lnTo>
                      <a:lnTo>
                        <a:pt x="521" y="668"/>
                      </a:lnTo>
                      <a:lnTo>
                        <a:pt x="521" y="662"/>
                      </a:lnTo>
                      <a:lnTo>
                        <a:pt x="521" y="656"/>
                      </a:lnTo>
                      <a:lnTo>
                        <a:pt x="521" y="656"/>
                      </a:lnTo>
                      <a:lnTo>
                        <a:pt x="520" y="653"/>
                      </a:lnTo>
                      <a:lnTo>
                        <a:pt x="519" y="650"/>
                      </a:lnTo>
                      <a:lnTo>
                        <a:pt x="519" y="650"/>
                      </a:lnTo>
                      <a:lnTo>
                        <a:pt x="519" y="647"/>
                      </a:lnTo>
                      <a:lnTo>
                        <a:pt x="520" y="645"/>
                      </a:lnTo>
                      <a:lnTo>
                        <a:pt x="521" y="642"/>
                      </a:lnTo>
                      <a:lnTo>
                        <a:pt x="521" y="641"/>
                      </a:lnTo>
                      <a:lnTo>
                        <a:pt x="521" y="641"/>
                      </a:lnTo>
                      <a:lnTo>
                        <a:pt x="520" y="638"/>
                      </a:lnTo>
                      <a:lnTo>
                        <a:pt x="519" y="635"/>
                      </a:lnTo>
                      <a:lnTo>
                        <a:pt x="519" y="633"/>
                      </a:lnTo>
                      <a:lnTo>
                        <a:pt x="519" y="633"/>
                      </a:lnTo>
                      <a:lnTo>
                        <a:pt x="521" y="632"/>
                      </a:lnTo>
                      <a:lnTo>
                        <a:pt x="521" y="632"/>
                      </a:lnTo>
                      <a:lnTo>
                        <a:pt x="518" y="628"/>
                      </a:lnTo>
                      <a:lnTo>
                        <a:pt x="515" y="626"/>
                      </a:lnTo>
                      <a:lnTo>
                        <a:pt x="511" y="622"/>
                      </a:lnTo>
                      <a:lnTo>
                        <a:pt x="510" y="620"/>
                      </a:lnTo>
                      <a:lnTo>
                        <a:pt x="509" y="618"/>
                      </a:lnTo>
                      <a:lnTo>
                        <a:pt x="509" y="618"/>
                      </a:lnTo>
                      <a:lnTo>
                        <a:pt x="509" y="616"/>
                      </a:lnTo>
                      <a:lnTo>
                        <a:pt x="510" y="614"/>
                      </a:lnTo>
                      <a:lnTo>
                        <a:pt x="511" y="612"/>
                      </a:lnTo>
                      <a:lnTo>
                        <a:pt x="511" y="610"/>
                      </a:lnTo>
                      <a:lnTo>
                        <a:pt x="511" y="610"/>
                      </a:lnTo>
                      <a:lnTo>
                        <a:pt x="510" y="605"/>
                      </a:lnTo>
                      <a:lnTo>
                        <a:pt x="509" y="600"/>
                      </a:lnTo>
                      <a:lnTo>
                        <a:pt x="509" y="600"/>
                      </a:lnTo>
                      <a:lnTo>
                        <a:pt x="505" y="598"/>
                      </a:lnTo>
                      <a:lnTo>
                        <a:pt x="503" y="596"/>
                      </a:lnTo>
                      <a:lnTo>
                        <a:pt x="503" y="596"/>
                      </a:lnTo>
                      <a:lnTo>
                        <a:pt x="503" y="594"/>
                      </a:lnTo>
                      <a:lnTo>
                        <a:pt x="503" y="592"/>
                      </a:lnTo>
                      <a:lnTo>
                        <a:pt x="503" y="590"/>
                      </a:lnTo>
                      <a:lnTo>
                        <a:pt x="501" y="589"/>
                      </a:lnTo>
                      <a:lnTo>
                        <a:pt x="501" y="589"/>
                      </a:lnTo>
                      <a:lnTo>
                        <a:pt x="501" y="588"/>
                      </a:lnTo>
                      <a:lnTo>
                        <a:pt x="501" y="587"/>
                      </a:lnTo>
                      <a:lnTo>
                        <a:pt x="501" y="581"/>
                      </a:lnTo>
                      <a:lnTo>
                        <a:pt x="502" y="577"/>
                      </a:lnTo>
                      <a:lnTo>
                        <a:pt x="502" y="575"/>
                      </a:lnTo>
                      <a:lnTo>
                        <a:pt x="501" y="574"/>
                      </a:lnTo>
                      <a:lnTo>
                        <a:pt x="501" y="574"/>
                      </a:lnTo>
                      <a:lnTo>
                        <a:pt x="500" y="571"/>
                      </a:lnTo>
                      <a:lnTo>
                        <a:pt x="500" y="568"/>
                      </a:lnTo>
                      <a:lnTo>
                        <a:pt x="500" y="564"/>
                      </a:lnTo>
                      <a:lnTo>
                        <a:pt x="499" y="558"/>
                      </a:lnTo>
                      <a:lnTo>
                        <a:pt x="499" y="558"/>
                      </a:lnTo>
                      <a:lnTo>
                        <a:pt x="498" y="553"/>
                      </a:lnTo>
                      <a:lnTo>
                        <a:pt x="497" y="552"/>
                      </a:lnTo>
                      <a:lnTo>
                        <a:pt x="495" y="551"/>
                      </a:lnTo>
                      <a:lnTo>
                        <a:pt x="495" y="551"/>
                      </a:lnTo>
                      <a:lnTo>
                        <a:pt x="496" y="549"/>
                      </a:lnTo>
                      <a:lnTo>
                        <a:pt x="496" y="546"/>
                      </a:lnTo>
                      <a:lnTo>
                        <a:pt x="495" y="544"/>
                      </a:lnTo>
                      <a:lnTo>
                        <a:pt x="495" y="540"/>
                      </a:lnTo>
                      <a:lnTo>
                        <a:pt x="495" y="540"/>
                      </a:lnTo>
                      <a:lnTo>
                        <a:pt x="491" y="535"/>
                      </a:lnTo>
                      <a:lnTo>
                        <a:pt x="485" y="531"/>
                      </a:lnTo>
                      <a:lnTo>
                        <a:pt x="485" y="531"/>
                      </a:lnTo>
                      <a:lnTo>
                        <a:pt x="486" y="526"/>
                      </a:lnTo>
                      <a:lnTo>
                        <a:pt x="485" y="523"/>
                      </a:lnTo>
                      <a:lnTo>
                        <a:pt x="483" y="515"/>
                      </a:lnTo>
                      <a:lnTo>
                        <a:pt x="481" y="509"/>
                      </a:lnTo>
                      <a:lnTo>
                        <a:pt x="479" y="501"/>
                      </a:lnTo>
                      <a:lnTo>
                        <a:pt x="479" y="501"/>
                      </a:lnTo>
                      <a:lnTo>
                        <a:pt x="480" y="501"/>
                      </a:lnTo>
                      <a:lnTo>
                        <a:pt x="481" y="499"/>
                      </a:lnTo>
                      <a:lnTo>
                        <a:pt x="481" y="495"/>
                      </a:lnTo>
                      <a:lnTo>
                        <a:pt x="481" y="495"/>
                      </a:lnTo>
                      <a:lnTo>
                        <a:pt x="485" y="494"/>
                      </a:lnTo>
                      <a:lnTo>
                        <a:pt x="489" y="493"/>
                      </a:lnTo>
                      <a:lnTo>
                        <a:pt x="491" y="491"/>
                      </a:lnTo>
                      <a:lnTo>
                        <a:pt x="493" y="489"/>
                      </a:lnTo>
                      <a:lnTo>
                        <a:pt x="493" y="489"/>
                      </a:lnTo>
                      <a:lnTo>
                        <a:pt x="490" y="487"/>
                      </a:lnTo>
                      <a:lnTo>
                        <a:pt x="485" y="486"/>
                      </a:lnTo>
                      <a:lnTo>
                        <a:pt x="482" y="485"/>
                      </a:lnTo>
                      <a:lnTo>
                        <a:pt x="479" y="484"/>
                      </a:lnTo>
                      <a:lnTo>
                        <a:pt x="479" y="484"/>
                      </a:lnTo>
                      <a:lnTo>
                        <a:pt x="478" y="483"/>
                      </a:lnTo>
                      <a:lnTo>
                        <a:pt x="477" y="480"/>
                      </a:lnTo>
                      <a:lnTo>
                        <a:pt x="475" y="479"/>
                      </a:lnTo>
                      <a:lnTo>
                        <a:pt x="472" y="479"/>
                      </a:lnTo>
                      <a:lnTo>
                        <a:pt x="472" y="479"/>
                      </a:lnTo>
                      <a:lnTo>
                        <a:pt x="472" y="477"/>
                      </a:lnTo>
                      <a:lnTo>
                        <a:pt x="471" y="475"/>
                      </a:lnTo>
                      <a:lnTo>
                        <a:pt x="470" y="473"/>
                      </a:lnTo>
                      <a:lnTo>
                        <a:pt x="468" y="473"/>
                      </a:lnTo>
                      <a:lnTo>
                        <a:pt x="468" y="473"/>
                      </a:lnTo>
                      <a:lnTo>
                        <a:pt x="468" y="459"/>
                      </a:lnTo>
                      <a:lnTo>
                        <a:pt x="468" y="459"/>
                      </a:lnTo>
                      <a:lnTo>
                        <a:pt x="467" y="456"/>
                      </a:lnTo>
                      <a:lnTo>
                        <a:pt x="464" y="455"/>
                      </a:lnTo>
                      <a:lnTo>
                        <a:pt x="459" y="452"/>
                      </a:lnTo>
                      <a:lnTo>
                        <a:pt x="459" y="452"/>
                      </a:lnTo>
                      <a:lnTo>
                        <a:pt x="458" y="448"/>
                      </a:lnTo>
                      <a:lnTo>
                        <a:pt x="456" y="445"/>
                      </a:lnTo>
                      <a:lnTo>
                        <a:pt x="453" y="437"/>
                      </a:lnTo>
                      <a:lnTo>
                        <a:pt x="451" y="433"/>
                      </a:lnTo>
                      <a:lnTo>
                        <a:pt x="450" y="429"/>
                      </a:lnTo>
                      <a:lnTo>
                        <a:pt x="450" y="425"/>
                      </a:lnTo>
                      <a:lnTo>
                        <a:pt x="450" y="418"/>
                      </a:lnTo>
                      <a:lnTo>
                        <a:pt x="450" y="418"/>
                      </a:lnTo>
                      <a:lnTo>
                        <a:pt x="449" y="416"/>
                      </a:lnTo>
                      <a:lnTo>
                        <a:pt x="448" y="412"/>
                      </a:lnTo>
                      <a:lnTo>
                        <a:pt x="448" y="412"/>
                      </a:lnTo>
                      <a:lnTo>
                        <a:pt x="447" y="411"/>
                      </a:lnTo>
                      <a:lnTo>
                        <a:pt x="445" y="410"/>
                      </a:lnTo>
                      <a:lnTo>
                        <a:pt x="441" y="410"/>
                      </a:lnTo>
                      <a:lnTo>
                        <a:pt x="441" y="410"/>
                      </a:lnTo>
                      <a:lnTo>
                        <a:pt x="441" y="394"/>
                      </a:lnTo>
                      <a:lnTo>
                        <a:pt x="441" y="394"/>
                      </a:lnTo>
                      <a:lnTo>
                        <a:pt x="440" y="393"/>
                      </a:lnTo>
                      <a:lnTo>
                        <a:pt x="439" y="393"/>
                      </a:lnTo>
                      <a:lnTo>
                        <a:pt x="438" y="394"/>
                      </a:lnTo>
                      <a:lnTo>
                        <a:pt x="438" y="394"/>
                      </a:lnTo>
                      <a:lnTo>
                        <a:pt x="437" y="394"/>
                      </a:lnTo>
                      <a:lnTo>
                        <a:pt x="437" y="392"/>
                      </a:lnTo>
                      <a:lnTo>
                        <a:pt x="436" y="390"/>
                      </a:lnTo>
                      <a:lnTo>
                        <a:pt x="436" y="390"/>
                      </a:lnTo>
                      <a:lnTo>
                        <a:pt x="433" y="387"/>
                      </a:lnTo>
                      <a:lnTo>
                        <a:pt x="430" y="385"/>
                      </a:lnTo>
                      <a:lnTo>
                        <a:pt x="430" y="385"/>
                      </a:lnTo>
                      <a:lnTo>
                        <a:pt x="430" y="383"/>
                      </a:lnTo>
                      <a:lnTo>
                        <a:pt x="428" y="381"/>
                      </a:lnTo>
                      <a:lnTo>
                        <a:pt x="428" y="381"/>
                      </a:lnTo>
                      <a:lnTo>
                        <a:pt x="429" y="375"/>
                      </a:lnTo>
                      <a:lnTo>
                        <a:pt x="429" y="370"/>
                      </a:lnTo>
                      <a:lnTo>
                        <a:pt x="428" y="366"/>
                      </a:lnTo>
                      <a:lnTo>
                        <a:pt x="429" y="363"/>
                      </a:lnTo>
                      <a:lnTo>
                        <a:pt x="430" y="361"/>
                      </a:lnTo>
                      <a:lnTo>
                        <a:pt x="430" y="361"/>
                      </a:lnTo>
                      <a:lnTo>
                        <a:pt x="429" y="357"/>
                      </a:lnTo>
                      <a:lnTo>
                        <a:pt x="426" y="356"/>
                      </a:lnTo>
                      <a:lnTo>
                        <a:pt x="422" y="356"/>
                      </a:lnTo>
                      <a:lnTo>
                        <a:pt x="418" y="356"/>
                      </a:lnTo>
                      <a:lnTo>
                        <a:pt x="418" y="356"/>
                      </a:lnTo>
                      <a:lnTo>
                        <a:pt x="418" y="351"/>
                      </a:lnTo>
                      <a:lnTo>
                        <a:pt x="418" y="351"/>
                      </a:lnTo>
                      <a:lnTo>
                        <a:pt x="417" y="350"/>
                      </a:lnTo>
                      <a:lnTo>
                        <a:pt x="416" y="350"/>
                      </a:lnTo>
                      <a:lnTo>
                        <a:pt x="415" y="350"/>
                      </a:lnTo>
                      <a:lnTo>
                        <a:pt x="414" y="349"/>
                      </a:lnTo>
                      <a:lnTo>
                        <a:pt x="414" y="349"/>
                      </a:lnTo>
                      <a:lnTo>
                        <a:pt x="414" y="347"/>
                      </a:lnTo>
                      <a:lnTo>
                        <a:pt x="414" y="345"/>
                      </a:lnTo>
                      <a:lnTo>
                        <a:pt x="414" y="345"/>
                      </a:lnTo>
                      <a:lnTo>
                        <a:pt x="412" y="343"/>
                      </a:lnTo>
                      <a:lnTo>
                        <a:pt x="410" y="342"/>
                      </a:lnTo>
                      <a:lnTo>
                        <a:pt x="409" y="339"/>
                      </a:lnTo>
                      <a:lnTo>
                        <a:pt x="410" y="336"/>
                      </a:lnTo>
                      <a:lnTo>
                        <a:pt x="410" y="336"/>
                      </a:lnTo>
                      <a:lnTo>
                        <a:pt x="407" y="337"/>
                      </a:lnTo>
                      <a:lnTo>
                        <a:pt x="406" y="336"/>
                      </a:lnTo>
                      <a:lnTo>
                        <a:pt x="404" y="334"/>
                      </a:lnTo>
                      <a:lnTo>
                        <a:pt x="402" y="333"/>
                      </a:lnTo>
                      <a:lnTo>
                        <a:pt x="400" y="333"/>
                      </a:lnTo>
                      <a:lnTo>
                        <a:pt x="400" y="333"/>
                      </a:lnTo>
                      <a:lnTo>
                        <a:pt x="400" y="331"/>
                      </a:lnTo>
                      <a:lnTo>
                        <a:pt x="399" y="330"/>
                      </a:lnTo>
                      <a:lnTo>
                        <a:pt x="396" y="329"/>
                      </a:lnTo>
                      <a:lnTo>
                        <a:pt x="396" y="329"/>
                      </a:lnTo>
                      <a:lnTo>
                        <a:pt x="396" y="324"/>
                      </a:lnTo>
                      <a:lnTo>
                        <a:pt x="397" y="321"/>
                      </a:lnTo>
                      <a:lnTo>
                        <a:pt x="397" y="317"/>
                      </a:lnTo>
                      <a:lnTo>
                        <a:pt x="396" y="313"/>
                      </a:lnTo>
                      <a:lnTo>
                        <a:pt x="396" y="313"/>
                      </a:lnTo>
                      <a:lnTo>
                        <a:pt x="391" y="308"/>
                      </a:lnTo>
                      <a:lnTo>
                        <a:pt x="388" y="306"/>
                      </a:lnTo>
                      <a:lnTo>
                        <a:pt x="382" y="305"/>
                      </a:lnTo>
                      <a:lnTo>
                        <a:pt x="382" y="305"/>
                      </a:lnTo>
                      <a:lnTo>
                        <a:pt x="382" y="303"/>
                      </a:lnTo>
                      <a:lnTo>
                        <a:pt x="382" y="302"/>
                      </a:lnTo>
                      <a:lnTo>
                        <a:pt x="380" y="298"/>
                      </a:lnTo>
                      <a:lnTo>
                        <a:pt x="380" y="295"/>
                      </a:lnTo>
                      <a:lnTo>
                        <a:pt x="380" y="294"/>
                      </a:lnTo>
                      <a:lnTo>
                        <a:pt x="382" y="293"/>
                      </a:lnTo>
                      <a:lnTo>
                        <a:pt x="382" y="293"/>
                      </a:lnTo>
                      <a:lnTo>
                        <a:pt x="386" y="293"/>
                      </a:lnTo>
                      <a:lnTo>
                        <a:pt x="387" y="295"/>
                      </a:lnTo>
                      <a:lnTo>
                        <a:pt x="387" y="300"/>
                      </a:lnTo>
                      <a:lnTo>
                        <a:pt x="387" y="300"/>
                      </a:lnTo>
                      <a:close/>
                      <a:moveTo>
                        <a:pt x="517" y="616"/>
                      </a:moveTo>
                      <a:lnTo>
                        <a:pt x="517" y="616"/>
                      </a:lnTo>
                      <a:lnTo>
                        <a:pt x="517" y="612"/>
                      </a:lnTo>
                      <a:lnTo>
                        <a:pt x="517" y="612"/>
                      </a:lnTo>
                      <a:lnTo>
                        <a:pt x="513" y="612"/>
                      </a:lnTo>
                      <a:lnTo>
                        <a:pt x="513" y="612"/>
                      </a:lnTo>
                      <a:lnTo>
                        <a:pt x="513" y="616"/>
                      </a:lnTo>
                      <a:lnTo>
                        <a:pt x="513" y="616"/>
                      </a:lnTo>
                      <a:lnTo>
                        <a:pt x="517" y="616"/>
                      </a:lnTo>
                      <a:lnTo>
                        <a:pt x="517" y="616"/>
                      </a:lnTo>
                      <a:close/>
                      <a:moveTo>
                        <a:pt x="519" y="602"/>
                      </a:moveTo>
                      <a:lnTo>
                        <a:pt x="519" y="602"/>
                      </a:lnTo>
                      <a:lnTo>
                        <a:pt x="519" y="596"/>
                      </a:lnTo>
                      <a:lnTo>
                        <a:pt x="519" y="596"/>
                      </a:lnTo>
                      <a:lnTo>
                        <a:pt x="515" y="596"/>
                      </a:lnTo>
                      <a:lnTo>
                        <a:pt x="514" y="597"/>
                      </a:lnTo>
                      <a:lnTo>
                        <a:pt x="513" y="598"/>
                      </a:lnTo>
                      <a:lnTo>
                        <a:pt x="513" y="598"/>
                      </a:lnTo>
                      <a:lnTo>
                        <a:pt x="515" y="599"/>
                      </a:lnTo>
                      <a:lnTo>
                        <a:pt x="516" y="600"/>
                      </a:lnTo>
                      <a:lnTo>
                        <a:pt x="517" y="601"/>
                      </a:lnTo>
                      <a:lnTo>
                        <a:pt x="519" y="602"/>
                      </a:lnTo>
                      <a:lnTo>
                        <a:pt x="519" y="6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60" name="Freeform 28"/>
                <p:cNvSpPr>
                  <a:spLocks noEditPoints="1"/>
                </p:cNvSpPr>
                <p:nvPr/>
              </p:nvSpPr>
              <p:spPr bwMode="auto">
                <a:xfrm>
                  <a:off x="893763" y="2887663"/>
                  <a:ext cx="50800" cy="200025"/>
                </a:xfrm>
                <a:custGeom>
                  <a:avLst/>
                  <a:gdLst>
                    <a:gd name="T0" fmla="*/ 22 w 32"/>
                    <a:gd name="T1" fmla="*/ 15 h 126"/>
                    <a:gd name="T2" fmla="*/ 19 w 32"/>
                    <a:gd name="T3" fmla="*/ 16 h 126"/>
                    <a:gd name="T4" fmla="*/ 15 w 32"/>
                    <a:gd name="T5" fmla="*/ 15 h 126"/>
                    <a:gd name="T6" fmla="*/ 12 w 32"/>
                    <a:gd name="T7" fmla="*/ 14 h 126"/>
                    <a:gd name="T8" fmla="*/ 15 w 32"/>
                    <a:gd name="T9" fmla="*/ 10 h 126"/>
                    <a:gd name="T10" fmla="*/ 19 w 32"/>
                    <a:gd name="T11" fmla="*/ 7 h 126"/>
                    <a:gd name="T12" fmla="*/ 21 w 32"/>
                    <a:gd name="T13" fmla="*/ 2 h 126"/>
                    <a:gd name="T14" fmla="*/ 28 w 32"/>
                    <a:gd name="T15" fmla="*/ 0 h 126"/>
                    <a:gd name="T16" fmla="*/ 30 w 32"/>
                    <a:gd name="T17" fmla="*/ 11 h 126"/>
                    <a:gd name="T18" fmla="*/ 30 w 32"/>
                    <a:gd name="T19" fmla="*/ 22 h 126"/>
                    <a:gd name="T20" fmla="*/ 29 w 32"/>
                    <a:gd name="T21" fmla="*/ 27 h 126"/>
                    <a:gd name="T22" fmla="*/ 27 w 32"/>
                    <a:gd name="T23" fmla="*/ 34 h 126"/>
                    <a:gd name="T24" fmla="*/ 26 w 32"/>
                    <a:gd name="T25" fmla="*/ 36 h 126"/>
                    <a:gd name="T26" fmla="*/ 24 w 32"/>
                    <a:gd name="T27" fmla="*/ 48 h 126"/>
                    <a:gd name="T28" fmla="*/ 24 w 32"/>
                    <a:gd name="T29" fmla="*/ 52 h 126"/>
                    <a:gd name="T30" fmla="*/ 19 w 32"/>
                    <a:gd name="T31" fmla="*/ 53 h 126"/>
                    <a:gd name="T32" fmla="*/ 21 w 32"/>
                    <a:gd name="T33" fmla="*/ 56 h 126"/>
                    <a:gd name="T34" fmla="*/ 19 w 32"/>
                    <a:gd name="T35" fmla="*/ 61 h 126"/>
                    <a:gd name="T36" fmla="*/ 19 w 32"/>
                    <a:gd name="T37" fmla="*/ 74 h 126"/>
                    <a:gd name="T38" fmla="*/ 16 w 32"/>
                    <a:gd name="T39" fmla="*/ 90 h 126"/>
                    <a:gd name="T40" fmla="*/ 12 w 32"/>
                    <a:gd name="T41" fmla="*/ 111 h 126"/>
                    <a:gd name="T42" fmla="*/ 10 w 32"/>
                    <a:gd name="T43" fmla="*/ 123 h 126"/>
                    <a:gd name="T44" fmla="*/ 6 w 32"/>
                    <a:gd name="T45" fmla="*/ 124 h 126"/>
                    <a:gd name="T46" fmla="*/ 4 w 32"/>
                    <a:gd name="T47" fmla="*/ 119 h 126"/>
                    <a:gd name="T48" fmla="*/ 5 w 32"/>
                    <a:gd name="T49" fmla="*/ 115 h 126"/>
                    <a:gd name="T50" fmla="*/ 6 w 32"/>
                    <a:gd name="T51" fmla="*/ 113 h 126"/>
                    <a:gd name="T52" fmla="*/ 1 w 32"/>
                    <a:gd name="T53" fmla="*/ 106 h 126"/>
                    <a:gd name="T54" fmla="*/ 6 w 32"/>
                    <a:gd name="T55" fmla="*/ 101 h 126"/>
                    <a:gd name="T56" fmla="*/ 0 w 32"/>
                    <a:gd name="T57" fmla="*/ 88 h 126"/>
                    <a:gd name="T58" fmla="*/ 3 w 32"/>
                    <a:gd name="T59" fmla="*/ 88 h 126"/>
                    <a:gd name="T60" fmla="*/ 4 w 32"/>
                    <a:gd name="T61" fmla="*/ 81 h 126"/>
                    <a:gd name="T62" fmla="*/ 8 w 32"/>
                    <a:gd name="T63" fmla="*/ 81 h 126"/>
                    <a:gd name="T64" fmla="*/ 6 w 32"/>
                    <a:gd name="T65" fmla="*/ 74 h 126"/>
                    <a:gd name="T66" fmla="*/ 7 w 32"/>
                    <a:gd name="T67" fmla="*/ 71 h 126"/>
                    <a:gd name="T68" fmla="*/ 8 w 32"/>
                    <a:gd name="T69" fmla="*/ 68 h 126"/>
                    <a:gd name="T70" fmla="*/ 6 w 32"/>
                    <a:gd name="T71" fmla="*/ 52 h 126"/>
                    <a:gd name="T72" fmla="*/ 16 w 32"/>
                    <a:gd name="T73" fmla="*/ 50 h 126"/>
                    <a:gd name="T74" fmla="*/ 13 w 32"/>
                    <a:gd name="T75" fmla="*/ 48 h 126"/>
                    <a:gd name="T76" fmla="*/ 10 w 32"/>
                    <a:gd name="T77" fmla="*/ 36 h 126"/>
                    <a:gd name="T78" fmla="*/ 10 w 32"/>
                    <a:gd name="T79" fmla="*/ 22 h 126"/>
                    <a:gd name="T80" fmla="*/ 24 w 32"/>
                    <a:gd name="T81" fmla="*/ 16 h 126"/>
                    <a:gd name="T82" fmla="*/ 16 w 32"/>
                    <a:gd name="T83" fmla="*/ 34 h 126"/>
                    <a:gd name="T84" fmla="*/ 14 w 32"/>
                    <a:gd name="T85" fmla="*/ 38 h 126"/>
                    <a:gd name="T86" fmla="*/ 16 w 32"/>
                    <a:gd name="T87" fmla="*/ 41 h 126"/>
                    <a:gd name="T88" fmla="*/ 19 w 32"/>
                    <a:gd name="T89" fmla="*/ 38 h 126"/>
                    <a:gd name="T90" fmla="*/ 16 w 32"/>
                    <a:gd name="T91"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126">
                      <a:moveTo>
                        <a:pt x="24" y="16"/>
                      </a:moveTo>
                      <a:lnTo>
                        <a:pt x="24" y="16"/>
                      </a:lnTo>
                      <a:lnTo>
                        <a:pt x="22" y="15"/>
                      </a:lnTo>
                      <a:lnTo>
                        <a:pt x="21" y="15"/>
                      </a:lnTo>
                      <a:lnTo>
                        <a:pt x="20" y="16"/>
                      </a:lnTo>
                      <a:lnTo>
                        <a:pt x="19" y="16"/>
                      </a:lnTo>
                      <a:lnTo>
                        <a:pt x="19" y="16"/>
                      </a:lnTo>
                      <a:lnTo>
                        <a:pt x="16" y="16"/>
                      </a:lnTo>
                      <a:lnTo>
                        <a:pt x="15" y="15"/>
                      </a:lnTo>
                      <a:lnTo>
                        <a:pt x="14" y="14"/>
                      </a:lnTo>
                      <a:lnTo>
                        <a:pt x="12" y="14"/>
                      </a:lnTo>
                      <a:lnTo>
                        <a:pt x="12" y="14"/>
                      </a:lnTo>
                      <a:lnTo>
                        <a:pt x="12" y="12"/>
                      </a:lnTo>
                      <a:lnTo>
                        <a:pt x="13" y="11"/>
                      </a:lnTo>
                      <a:lnTo>
                        <a:pt x="15" y="10"/>
                      </a:lnTo>
                      <a:lnTo>
                        <a:pt x="17" y="9"/>
                      </a:lnTo>
                      <a:lnTo>
                        <a:pt x="18" y="9"/>
                      </a:lnTo>
                      <a:lnTo>
                        <a:pt x="19" y="7"/>
                      </a:lnTo>
                      <a:lnTo>
                        <a:pt x="19" y="7"/>
                      </a:lnTo>
                      <a:lnTo>
                        <a:pt x="19" y="6"/>
                      </a:lnTo>
                      <a:lnTo>
                        <a:pt x="21" y="2"/>
                      </a:lnTo>
                      <a:lnTo>
                        <a:pt x="25" y="0"/>
                      </a:lnTo>
                      <a:lnTo>
                        <a:pt x="28" y="0"/>
                      </a:lnTo>
                      <a:lnTo>
                        <a:pt x="28" y="0"/>
                      </a:lnTo>
                      <a:lnTo>
                        <a:pt x="27" y="2"/>
                      </a:lnTo>
                      <a:lnTo>
                        <a:pt x="28" y="5"/>
                      </a:lnTo>
                      <a:lnTo>
                        <a:pt x="30" y="11"/>
                      </a:lnTo>
                      <a:lnTo>
                        <a:pt x="32" y="18"/>
                      </a:lnTo>
                      <a:lnTo>
                        <a:pt x="32" y="20"/>
                      </a:lnTo>
                      <a:lnTo>
                        <a:pt x="30" y="22"/>
                      </a:lnTo>
                      <a:lnTo>
                        <a:pt x="30" y="22"/>
                      </a:lnTo>
                      <a:lnTo>
                        <a:pt x="29" y="25"/>
                      </a:lnTo>
                      <a:lnTo>
                        <a:pt x="29" y="27"/>
                      </a:lnTo>
                      <a:lnTo>
                        <a:pt x="28" y="34"/>
                      </a:lnTo>
                      <a:lnTo>
                        <a:pt x="28" y="34"/>
                      </a:lnTo>
                      <a:lnTo>
                        <a:pt x="27" y="34"/>
                      </a:lnTo>
                      <a:lnTo>
                        <a:pt x="26" y="35"/>
                      </a:lnTo>
                      <a:lnTo>
                        <a:pt x="26" y="36"/>
                      </a:lnTo>
                      <a:lnTo>
                        <a:pt x="26" y="36"/>
                      </a:lnTo>
                      <a:lnTo>
                        <a:pt x="25" y="42"/>
                      </a:lnTo>
                      <a:lnTo>
                        <a:pt x="24" y="48"/>
                      </a:lnTo>
                      <a:lnTo>
                        <a:pt x="24" y="48"/>
                      </a:lnTo>
                      <a:lnTo>
                        <a:pt x="24" y="50"/>
                      </a:lnTo>
                      <a:lnTo>
                        <a:pt x="24" y="52"/>
                      </a:lnTo>
                      <a:lnTo>
                        <a:pt x="24" y="52"/>
                      </a:lnTo>
                      <a:lnTo>
                        <a:pt x="19" y="52"/>
                      </a:lnTo>
                      <a:lnTo>
                        <a:pt x="19" y="52"/>
                      </a:lnTo>
                      <a:lnTo>
                        <a:pt x="19" y="53"/>
                      </a:lnTo>
                      <a:lnTo>
                        <a:pt x="19" y="54"/>
                      </a:lnTo>
                      <a:lnTo>
                        <a:pt x="20" y="55"/>
                      </a:lnTo>
                      <a:lnTo>
                        <a:pt x="21" y="56"/>
                      </a:lnTo>
                      <a:lnTo>
                        <a:pt x="21" y="56"/>
                      </a:lnTo>
                      <a:lnTo>
                        <a:pt x="20" y="58"/>
                      </a:lnTo>
                      <a:lnTo>
                        <a:pt x="19" y="61"/>
                      </a:lnTo>
                      <a:lnTo>
                        <a:pt x="19" y="61"/>
                      </a:lnTo>
                      <a:lnTo>
                        <a:pt x="19" y="68"/>
                      </a:lnTo>
                      <a:lnTo>
                        <a:pt x="19" y="74"/>
                      </a:lnTo>
                      <a:lnTo>
                        <a:pt x="19" y="74"/>
                      </a:lnTo>
                      <a:lnTo>
                        <a:pt x="17" y="82"/>
                      </a:lnTo>
                      <a:lnTo>
                        <a:pt x="16" y="90"/>
                      </a:lnTo>
                      <a:lnTo>
                        <a:pt x="12" y="106"/>
                      </a:lnTo>
                      <a:lnTo>
                        <a:pt x="12" y="106"/>
                      </a:lnTo>
                      <a:lnTo>
                        <a:pt x="12" y="111"/>
                      </a:lnTo>
                      <a:lnTo>
                        <a:pt x="12" y="116"/>
                      </a:lnTo>
                      <a:lnTo>
                        <a:pt x="11" y="121"/>
                      </a:lnTo>
                      <a:lnTo>
                        <a:pt x="10" y="123"/>
                      </a:lnTo>
                      <a:lnTo>
                        <a:pt x="8" y="126"/>
                      </a:lnTo>
                      <a:lnTo>
                        <a:pt x="8" y="126"/>
                      </a:lnTo>
                      <a:lnTo>
                        <a:pt x="6" y="124"/>
                      </a:lnTo>
                      <a:lnTo>
                        <a:pt x="5" y="123"/>
                      </a:lnTo>
                      <a:lnTo>
                        <a:pt x="4" y="121"/>
                      </a:lnTo>
                      <a:lnTo>
                        <a:pt x="4" y="119"/>
                      </a:lnTo>
                      <a:lnTo>
                        <a:pt x="4" y="119"/>
                      </a:lnTo>
                      <a:lnTo>
                        <a:pt x="4" y="117"/>
                      </a:lnTo>
                      <a:lnTo>
                        <a:pt x="5" y="115"/>
                      </a:lnTo>
                      <a:lnTo>
                        <a:pt x="6" y="114"/>
                      </a:lnTo>
                      <a:lnTo>
                        <a:pt x="6" y="113"/>
                      </a:lnTo>
                      <a:lnTo>
                        <a:pt x="6" y="113"/>
                      </a:lnTo>
                      <a:lnTo>
                        <a:pt x="4" y="110"/>
                      </a:lnTo>
                      <a:lnTo>
                        <a:pt x="1" y="107"/>
                      </a:lnTo>
                      <a:lnTo>
                        <a:pt x="1" y="106"/>
                      </a:lnTo>
                      <a:lnTo>
                        <a:pt x="1" y="103"/>
                      </a:lnTo>
                      <a:lnTo>
                        <a:pt x="3" y="102"/>
                      </a:lnTo>
                      <a:lnTo>
                        <a:pt x="6" y="101"/>
                      </a:lnTo>
                      <a:lnTo>
                        <a:pt x="6" y="101"/>
                      </a:lnTo>
                      <a:lnTo>
                        <a:pt x="3" y="95"/>
                      </a:lnTo>
                      <a:lnTo>
                        <a:pt x="0" y="88"/>
                      </a:lnTo>
                      <a:lnTo>
                        <a:pt x="0" y="88"/>
                      </a:lnTo>
                      <a:lnTo>
                        <a:pt x="1" y="88"/>
                      </a:lnTo>
                      <a:lnTo>
                        <a:pt x="3" y="88"/>
                      </a:lnTo>
                      <a:lnTo>
                        <a:pt x="3" y="86"/>
                      </a:lnTo>
                      <a:lnTo>
                        <a:pt x="3" y="82"/>
                      </a:lnTo>
                      <a:lnTo>
                        <a:pt x="4" y="81"/>
                      </a:lnTo>
                      <a:lnTo>
                        <a:pt x="4" y="81"/>
                      </a:lnTo>
                      <a:lnTo>
                        <a:pt x="6" y="81"/>
                      </a:lnTo>
                      <a:lnTo>
                        <a:pt x="8" y="81"/>
                      </a:lnTo>
                      <a:lnTo>
                        <a:pt x="8" y="81"/>
                      </a:lnTo>
                      <a:lnTo>
                        <a:pt x="7" y="78"/>
                      </a:lnTo>
                      <a:lnTo>
                        <a:pt x="6" y="74"/>
                      </a:lnTo>
                      <a:lnTo>
                        <a:pt x="6" y="74"/>
                      </a:lnTo>
                      <a:lnTo>
                        <a:pt x="6" y="72"/>
                      </a:lnTo>
                      <a:lnTo>
                        <a:pt x="7" y="71"/>
                      </a:lnTo>
                      <a:lnTo>
                        <a:pt x="8" y="70"/>
                      </a:lnTo>
                      <a:lnTo>
                        <a:pt x="8" y="68"/>
                      </a:lnTo>
                      <a:lnTo>
                        <a:pt x="8" y="68"/>
                      </a:lnTo>
                      <a:lnTo>
                        <a:pt x="6" y="61"/>
                      </a:lnTo>
                      <a:lnTo>
                        <a:pt x="5" y="57"/>
                      </a:lnTo>
                      <a:lnTo>
                        <a:pt x="6" y="52"/>
                      </a:lnTo>
                      <a:lnTo>
                        <a:pt x="6" y="52"/>
                      </a:lnTo>
                      <a:lnTo>
                        <a:pt x="10" y="50"/>
                      </a:lnTo>
                      <a:lnTo>
                        <a:pt x="16" y="50"/>
                      </a:lnTo>
                      <a:lnTo>
                        <a:pt x="16" y="50"/>
                      </a:lnTo>
                      <a:lnTo>
                        <a:pt x="15" y="48"/>
                      </a:lnTo>
                      <a:lnTo>
                        <a:pt x="13" y="48"/>
                      </a:lnTo>
                      <a:lnTo>
                        <a:pt x="8" y="48"/>
                      </a:lnTo>
                      <a:lnTo>
                        <a:pt x="8" y="48"/>
                      </a:lnTo>
                      <a:lnTo>
                        <a:pt x="10" y="36"/>
                      </a:lnTo>
                      <a:lnTo>
                        <a:pt x="11" y="30"/>
                      </a:lnTo>
                      <a:lnTo>
                        <a:pt x="10" y="22"/>
                      </a:lnTo>
                      <a:lnTo>
                        <a:pt x="10" y="22"/>
                      </a:lnTo>
                      <a:lnTo>
                        <a:pt x="13" y="20"/>
                      </a:lnTo>
                      <a:lnTo>
                        <a:pt x="16" y="19"/>
                      </a:lnTo>
                      <a:lnTo>
                        <a:pt x="24" y="16"/>
                      </a:lnTo>
                      <a:lnTo>
                        <a:pt x="24" y="16"/>
                      </a:lnTo>
                      <a:close/>
                      <a:moveTo>
                        <a:pt x="16" y="34"/>
                      </a:moveTo>
                      <a:lnTo>
                        <a:pt x="16" y="34"/>
                      </a:lnTo>
                      <a:lnTo>
                        <a:pt x="16" y="36"/>
                      </a:lnTo>
                      <a:lnTo>
                        <a:pt x="15" y="37"/>
                      </a:lnTo>
                      <a:lnTo>
                        <a:pt x="14" y="38"/>
                      </a:lnTo>
                      <a:lnTo>
                        <a:pt x="14" y="40"/>
                      </a:lnTo>
                      <a:lnTo>
                        <a:pt x="14" y="40"/>
                      </a:lnTo>
                      <a:lnTo>
                        <a:pt x="16" y="41"/>
                      </a:lnTo>
                      <a:lnTo>
                        <a:pt x="17" y="41"/>
                      </a:lnTo>
                      <a:lnTo>
                        <a:pt x="18" y="40"/>
                      </a:lnTo>
                      <a:lnTo>
                        <a:pt x="19" y="38"/>
                      </a:lnTo>
                      <a:lnTo>
                        <a:pt x="19" y="35"/>
                      </a:lnTo>
                      <a:lnTo>
                        <a:pt x="18" y="34"/>
                      </a:lnTo>
                      <a:lnTo>
                        <a:pt x="16" y="34"/>
                      </a:lnTo>
                      <a:lnTo>
                        <a:pt x="1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61" name="Freeform 29"/>
                <p:cNvSpPr>
                  <a:spLocks noEditPoints="1"/>
                </p:cNvSpPr>
                <p:nvPr/>
              </p:nvSpPr>
              <p:spPr bwMode="auto">
                <a:xfrm>
                  <a:off x="881063" y="3055938"/>
                  <a:ext cx="2709862" cy="1530350"/>
                </a:xfrm>
                <a:custGeom>
                  <a:avLst/>
                  <a:gdLst>
                    <a:gd name="T0" fmla="*/ 1692 w 1707"/>
                    <a:gd name="T1" fmla="*/ 262 h 964"/>
                    <a:gd name="T2" fmla="*/ 1679 w 1707"/>
                    <a:gd name="T3" fmla="*/ 312 h 964"/>
                    <a:gd name="T4" fmla="*/ 1645 w 1707"/>
                    <a:gd name="T5" fmla="*/ 399 h 964"/>
                    <a:gd name="T6" fmla="*/ 1625 w 1707"/>
                    <a:gd name="T7" fmla="*/ 457 h 964"/>
                    <a:gd name="T8" fmla="*/ 1591 w 1707"/>
                    <a:gd name="T9" fmla="*/ 513 h 964"/>
                    <a:gd name="T10" fmla="*/ 1567 w 1707"/>
                    <a:gd name="T11" fmla="*/ 562 h 964"/>
                    <a:gd name="T12" fmla="*/ 1518 w 1707"/>
                    <a:gd name="T13" fmla="*/ 632 h 964"/>
                    <a:gd name="T14" fmla="*/ 1459 w 1707"/>
                    <a:gd name="T15" fmla="*/ 694 h 964"/>
                    <a:gd name="T16" fmla="*/ 1393 w 1707"/>
                    <a:gd name="T17" fmla="*/ 753 h 964"/>
                    <a:gd name="T18" fmla="*/ 1308 w 1707"/>
                    <a:gd name="T19" fmla="*/ 820 h 964"/>
                    <a:gd name="T20" fmla="*/ 1243 w 1707"/>
                    <a:gd name="T21" fmla="*/ 858 h 964"/>
                    <a:gd name="T22" fmla="*/ 1178 w 1707"/>
                    <a:gd name="T23" fmla="*/ 899 h 964"/>
                    <a:gd name="T24" fmla="*/ 1049 w 1707"/>
                    <a:gd name="T25" fmla="*/ 937 h 964"/>
                    <a:gd name="T26" fmla="*/ 945 w 1707"/>
                    <a:gd name="T27" fmla="*/ 953 h 964"/>
                    <a:gd name="T28" fmla="*/ 851 w 1707"/>
                    <a:gd name="T29" fmla="*/ 959 h 964"/>
                    <a:gd name="T30" fmla="*/ 790 w 1707"/>
                    <a:gd name="T31" fmla="*/ 957 h 964"/>
                    <a:gd name="T32" fmla="*/ 711 w 1707"/>
                    <a:gd name="T33" fmla="*/ 944 h 964"/>
                    <a:gd name="T34" fmla="*/ 621 w 1707"/>
                    <a:gd name="T35" fmla="*/ 924 h 964"/>
                    <a:gd name="T36" fmla="*/ 533 w 1707"/>
                    <a:gd name="T37" fmla="*/ 906 h 964"/>
                    <a:gd name="T38" fmla="*/ 459 w 1707"/>
                    <a:gd name="T39" fmla="*/ 866 h 964"/>
                    <a:gd name="T40" fmla="*/ 386 w 1707"/>
                    <a:gd name="T41" fmla="*/ 827 h 964"/>
                    <a:gd name="T42" fmla="*/ 325 w 1707"/>
                    <a:gd name="T43" fmla="*/ 789 h 964"/>
                    <a:gd name="T44" fmla="*/ 252 w 1707"/>
                    <a:gd name="T45" fmla="*/ 728 h 964"/>
                    <a:gd name="T46" fmla="*/ 198 w 1707"/>
                    <a:gd name="T47" fmla="*/ 662 h 964"/>
                    <a:gd name="T48" fmla="*/ 157 w 1707"/>
                    <a:gd name="T49" fmla="*/ 601 h 964"/>
                    <a:gd name="T50" fmla="*/ 115 w 1707"/>
                    <a:gd name="T51" fmla="*/ 546 h 964"/>
                    <a:gd name="T52" fmla="*/ 69 w 1707"/>
                    <a:gd name="T53" fmla="*/ 443 h 964"/>
                    <a:gd name="T54" fmla="*/ 50 w 1707"/>
                    <a:gd name="T55" fmla="*/ 403 h 964"/>
                    <a:gd name="T56" fmla="*/ 22 w 1707"/>
                    <a:gd name="T57" fmla="*/ 278 h 964"/>
                    <a:gd name="T58" fmla="*/ 8 w 1707"/>
                    <a:gd name="T59" fmla="*/ 186 h 964"/>
                    <a:gd name="T60" fmla="*/ 4 w 1707"/>
                    <a:gd name="T61" fmla="*/ 29 h 964"/>
                    <a:gd name="T62" fmla="*/ 18 w 1707"/>
                    <a:gd name="T63" fmla="*/ 126 h 964"/>
                    <a:gd name="T64" fmla="*/ 27 w 1707"/>
                    <a:gd name="T65" fmla="*/ 208 h 964"/>
                    <a:gd name="T66" fmla="*/ 38 w 1707"/>
                    <a:gd name="T67" fmla="*/ 285 h 964"/>
                    <a:gd name="T68" fmla="*/ 63 w 1707"/>
                    <a:gd name="T69" fmla="*/ 386 h 964"/>
                    <a:gd name="T70" fmla="*/ 103 w 1707"/>
                    <a:gd name="T71" fmla="*/ 486 h 964"/>
                    <a:gd name="T72" fmla="*/ 159 w 1707"/>
                    <a:gd name="T73" fmla="*/ 582 h 964"/>
                    <a:gd name="T74" fmla="*/ 208 w 1707"/>
                    <a:gd name="T75" fmla="*/ 647 h 964"/>
                    <a:gd name="T76" fmla="*/ 269 w 1707"/>
                    <a:gd name="T77" fmla="*/ 723 h 964"/>
                    <a:gd name="T78" fmla="*/ 340 w 1707"/>
                    <a:gd name="T79" fmla="*/ 785 h 964"/>
                    <a:gd name="T80" fmla="*/ 414 w 1707"/>
                    <a:gd name="T81" fmla="*/ 824 h 964"/>
                    <a:gd name="T82" fmla="*/ 506 w 1707"/>
                    <a:gd name="T83" fmla="*/ 857 h 964"/>
                    <a:gd name="T84" fmla="*/ 594 w 1707"/>
                    <a:gd name="T85" fmla="*/ 885 h 964"/>
                    <a:gd name="T86" fmla="*/ 684 w 1707"/>
                    <a:gd name="T87" fmla="*/ 909 h 964"/>
                    <a:gd name="T88" fmla="*/ 775 w 1707"/>
                    <a:gd name="T89" fmla="*/ 920 h 964"/>
                    <a:gd name="T90" fmla="*/ 907 w 1707"/>
                    <a:gd name="T91" fmla="*/ 926 h 964"/>
                    <a:gd name="T92" fmla="*/ 1058 w 1707"/>
                    <a:gd name="T93" fmla="*/ 901 h 964"/>
                    <a:gd name="T94" fmla="*/ 1165 w 1707"/>
                    <a:gd name="T95" fmla="*/ 867 h 964"/>
                    <a:gd name="T96" fmla="*/ 1261 w 1707"/>
                    <a:gd name="T97" fmla="*/ 814 h 964"/>
                    <a:gd name="T98" fmla="*/ 1324 w 1707"/>
                    <a:gd name="T99" fmla="*/ 766 h 964"/>
                    <a:gd name="T100" fmla="*/ 1400 w 1707"/>
                    <a:gd name="T101" fmla="*/ 705 h 964"/>
                    <a:gd name="T102" fmla="*/ 1481 w 1707"/>
                    <a:gd name="T103" fmla="*/ 623 h 964"/>
                    <a:gd name="T104" fmla="*/ 1534 w 1707"/>
                    <a:gd name="T105" fmla="*/ 545 h 964"/>
                    <a:gd name="T106" fmla="*/ 1581 w 1707"/>
                    <a:gd name="T107" fmla="*/ 456 h 964"/>
                    <a:gd name="T108" fmla="*/ 1637 w 1707"/>
                    <a:gd name="T109" fmla="*/ 332 h 964"/>
                    <a:gd name="T110" fmla="*/ 1657 w 1707"/>
                    <a:gd name="T111" fmla="*/ 262 h 964"/>
                    <a:gd name="T112" fmla="*/ 1669 w 1707"/>
                    <a:gd name="T113" fmla="*/ 177 h 964"/>
                    <a:gd name="T114" fmla="*/ 1672 w 1707"/>
                    <a:gd name="T115" fmla="*/ 56 h 964"/>
                    <a:gd name="T116" fmla="*/ 1677 w 1707"/>
                    <a:gd name="T117" fmla="*/ 0 h 964"/>
                    <a:gd name="T118" fmla="*/ 1691 w 1707"/>
                    <a:gd name="T119" fmla="*/ 43 h 964"/>
                    <a:gd name="T120" fmla="*/ 1703 w 1707"/>
                    <a:gd name="T121" fmla="*/ 93 h 964"/>
                    <a:gd name="T122" fmla="*/ 1704 w 1707"/>
                    <a:gd name="T123" fmla="*/ 170 h 964"/>
                    <a:gd name="T124" fmla="*/ 1686 w 1707"/>
                    <a:gd name="T125" fmla="*/ 2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7" h="964">
                      <a:moveTo>
                        <a:pt x="1692" y="201"/>
                      </a:moveTo>
                      <a:lnTo>
                        <a:pt x="1692" y="201"/>
                      </a:lnTo>
                      <a:lnTo>
                        <a:pt x="1692" y="203"/>
                      </a:lnTo>
                      <a:lnTo>
                        <a:pt x="1693" y="203"/>
                      </a:lnTo>
                      <a:lnTo>
                        <a:pt x="1694" y="201"/>
                      </a:lnTo>
                      <a:lnTo>
                        <a:pt x="1696" y="201"/>
                      </a:lnTo>
                      <a:lnTo>
                        <a:pt x="1696" y="201"/>
                      </a:lnTo>
                      <a:lnTo>
                        <a:pt x="1698" y="200"/>
                      </a:lnTo>
                      <a:lnTo>
                        <a:pt x="1699" y="200"/>
                      </a:lnTo>
                      <a:lnTo>
                        <a:pt x="1700" y="201"/>
                      </a:lnTo>
                      <a:lnTo>
                        <a:pt x="1701" y="201"/>
                      </a:lnTo>
                      <a:lnTo>
                        <a:pt x="1701" y="201"/>
                      </a:lnTo>
                      <a:lnTo>
                        <a:pt x="1701" y="205"/>
                      </a:lnTo>
                      <a:lnTo>
                        <a:pt x="1699" y="207"/>
                      </a:lnTo>
                      <a:lnTo>
                        <a:pt x="1698" y="209"/>
                      </a:lnTo>
                      <a:lnTo>
                        <a:pt x="1695" y="209"/>
                      </a:lnTo>
                      <a:lnTo>
                        <a:pt x="1690" y="210"/>
                      </a:lnTo>
                      <a:lnTo>
                        <a:pt x="1685" y="208"/>
                      </a:lnTo>
                      <a:lnTo>
                        <a:pt x="1685" y="208"/>
                      </a:lnTo>
                      <a:lnTo>
                        <a:pt x="1685" y="216"/>
                      </a:lnTo>
                      <a:lnTo>
                        <a:pt x="1686" y="219"/>
                      </a:lnTo>
                      <a:lnTo>
                        <a:pt x="1687" y="221"/>
                      </a:lnTo>
                      <a:lnTo>
                        <a:pt x="1687" y="221"/>
                      </a:lnTo>
                      <a:lnTo>
                        <a:pt x="1688" y="224"/>
                      </a:lnTo>
                      <a:lnTo>
                        <a:pt x="1687" y="226"/>
                      </a:lnTo>
                      <a:lnTo>
                        <a:pt x="1685" y="228"/>
                      </a:lnTo>
                      <a:lnTo>
                        <a:pt x="1683" y="229"/>
                      </a:lnTo>
                      <a:lnTo>
                        <a:pt x="1682" y="229"/>
                      </a:lnTo>
                      <a:lnTo>
                        <a:pt x="1681" y="231"/>
                      </a:lnTo>
                      <a:lnTo>
                        <a:pt x="1681" y="231"/>
                      </a:lnTo>
                      <a:lnTo>
                        <a:pt x="1682" y="232"/>
                      </a:lnTo>
                      <a:lnTo>
                        <a:pt x="1683" y="233"/>
                      </a:lnTo>
                      <a:lnTo>
                        <a:pt x="1687" y="233"/>
                      </a:lnTo>
                      <a:lnTo>
                        <a:pt x="1687" y="233"/>
                      </a:lnTo>
                      <a:lnTo>
                        <a:pt x="1688" y="240"/>
                      </a:lnTo>
                      <a:lnTo>
                        <a:pt x="1689" y="248"/>
                      </a:lnTo>
                      <a:lnTo>
                        <a:pt x="1692" y="262"/>
                      </a:lnTo>
                      <a:lnTo>
                        <a:pt x="1692" y="262"/>
                      </a:lnTo>
                      <a:lnTo>
                        <a:pt x="1689" y="265"/>
                      </a:lnTo>
                      <a:lnTo>
                        <a:pt x="1688" y="267"/>
                      </a:lnTo>
                      <a:lnTo>
                        <a:pt x="1685" y="267"/>
                      </a:lnTo>
                      <a:lnTo>
                        <a:pt x="1685" y="267"/>
                      </a:lnTo>
                      <a:lnTo>
                        <a:pt x="1685" y="271"/>
                      </a:lnTo>
                      <a:lnTo>
                        <a:pt x="1686" y="276"/>
                      </a:lnTo>
                      <a:lnTo>
                        <a:pt x="1685" y="278"/>
                      </a:lnTo>
                      <a:lnTo>
                        <a:pt x="1685" y="279"/>
                      </a:lnTo>
                      <a:lnTo>
                        <a:pt x="1683" y="280"/>
                      </a:lnTo>
                      <a:lnTo>
                        <a:pt x="1681" y="280"/>
                      </a:lnTo>
                      <a:lnTo>
                        <a:pt x="1681" y="280"/>
                      </a:lnTo>
                      <a:lnTo>
                        <a:pt x="1681" y="282"/>
                      </a:lnTo>
                      <a:lnTo>
                        <a:pt x="1682" y="284"/>
                      </a:lnTo>
                      <a:lnTo>
                        <a:pt x="1685" y="285"/>
                      </a:lnTo>
                      <a:lnTo>
                        <a:pt x="1685" y="285"/>
                      </a:lnTo>
                      <a:lnTo>
                        <a:pt x="1683" y="289"/>
                      </a:lnTo>
                      <a:lnTo>
                        <a:pt x="1679" y="291"/>
                      </a:lnTo>
                      <a:lnTo>
                        <a:pt x="1679" y="291"/>
                      </a:lnTo>
                      <a:lnTo>
                        <a:pt x="1679" y="293"/>
                      </a:lnTo>
                      <a:lnTo>
                        <a:pt x="1680" y="295"/>
                      </a:lnTo>
                      <a:lnTo>
                        <a:pt x="1680" y="296"/>
                      </a:lnTo>
                      <a:lnTo>
                        <a:pt x="1681" y="298"/>
                      </a:lnTo>
                      <a:lnTo>
                        <a:pt x="1681" y="298"/>
                      </a:lnTo>
                      <a:lnTo>
                        <a:pt x="1679" y="298"/>
                      </a:lnTo>
                      <a:lnTo>
                        <a:pt x="1679" y="299"/>
                      </a:lnTo>
                      <a:lnTo>
                        <a:pt x="1679" y="300"/>
                      </a:lnTo>
                      <a:lnTo>
                        <a:pt x="1679" y="300"/>
                      </a:lnTo>
                      <a:lnTo>
                        <a:pt x="1680" y="302"/>
                      </a:lnTo>
                      <a:lnTo>
                        <a:pt x="1679" y="303"/>
                      </a:lnTo>
                      <a:lnTo>
                        <a:pt x="1678" y="306"/>
                      </a:lnTo>
                      <a:lnTo>
                        <a:pt x="1677" y="309"/>
                      </a:lnTo>
                      <a:lnTo>
                        <a:pt x="1677" y="309"/>
                      </a:lnTo>
                      <a:lnTo>
                        <a:pt x="1678" y="311"/>
                      </a:lnTo>
                      <a:lnTo>
                        <a:pt x="1678" y="312"/>
                      </a:lnTo>
                      <a:lnTo>
                        <a:pt x="1679" y="312"/>
                      </a:lnTo>
                      <a:lnTo>
                        <a:pt x="1679" y="312"/>
                      </a:lnTo>
                      <a:lnTo>
                        <a:pt x="1678" y="313"/>
                      </a:lnTo>
                      <a:lnTo>
                        <a:pt x="1677" y="314"/>
                      </a:lnTo>
                      <a:lnTo>
                        <a:pt x="1674" y="316"/>
                      </a:lnTo>
                      <a:lnTo>
                        <a:pt x="1674" y="316"/>
                      </a:lnTo>
                      <a:lnTo>
                        <a:pt x="1673" y="318"/>
                      </a:lnTo>
                      <a:lnTo>
                        <a:pt x="1674" y="320"/>
                      </a:lnTo>
                      <a:lnTo>
                        <a:pt x="1674" y="322"/>
                      </a:lnTo>
                      <a:lnTo>
                        <a:pt x="1674" y="325"/>
                      </a:lnTo>
                      <a:lnTo>
                        <a:pt x="1674" y="325"/>
                      </a:lnTo>
                      <a:lnTo>
                        <a:pt x="1671" y="326"/>
                      </a:lnTo>
                      <a:lnTo>
                        <a:pt x="1669" y="327"/>
                      </a:lnTo>
                      <a:lnTo>
                        <a:pt x="1669" y="327"/>
                      </a:lnTo>
                      <a:lnTo>
                        <a:pt x="1668" y="332"/>
                      </a:lnTo>
                      <a:lnTo>
                        <a:pt x="1667" y="338"/>
                      </a:lnTo>
                      <a:lnTo>
                        <a:pt x="1667" y="338"/>
                      </a:lnTo>
                      <a:lnTo>
                        <a:pt x="1664" y="340"/>
                      </a:lnTo>
                      <a:lnTo>
                        <a:pt x="1661" y="340"/>
                      </a:lnTo>
                      <a:lnTo>
                        <a:pt x="1661" y="340"/>
                      </a:lnTo>
                      <a:lnTo>
                        <a:pt x="1661" y="346"/>
                      </a:lnTo>
                      <a:lnTo>
                        <a:pt x="1660" y="350"/>
                      </a:lnTo>
                      <a:lnTo>
                        <a:pt x="1658" y="352"/>
                      </a:lnTo>
                      <a:lnTo>
                        <a:pt x="1653" y="354"/>
                      </a:lnTo>
                      <a:lnTo>
                        <a:pt x="1653" y="354"/>
                      </a:lnTo>
                      <a:lnTo>
                        <a:pt x="1655" y="357"/>
                      </a:lnTo>
                      <a:lnTo>
                        <a:pt x="1658" y="358"/>
                      </a:lnTo>
                      <a:lnTo>
                        <a:pt x="1663" y="360"/>
                      </a:lnTo>
                      <a:lnTo>
                        <a:pt x="1663" y="360"/>
                      </a:lnTo>
                      <a:lnTo>
                        <a:pt x="1660" y="368"/>
                      </a:lnTo>
                      <a:lnTo>
                        <a:pt x="1655" y="374"/>
                      </a:lnTo>
                      <a:lnTo>
                        <a:pt x="1654" y="377"/>
                      </a:lnTo>
                      <a:lnTo>
                        <a:pt x="1653" y="381"/>
                      </a:lnTo>
                      <a:lnTo>
                        <a:pt x="1654" y="386"/>
                      </a:lnTo>
                      <a:lnTo>
                        <a:pt x="1657" y="390"/>
                      </a:lnTo>
                      <a:lnTo>
                        <a:pt x="1657" y="390"/>
                      </a:lnTo>
                      <a:lnTo>
                        <a:pt x="1652" y="391"/>
                      </a:lnTo>
                      <a:lnTo>
                        <a:pt x="1649" y="393"/>
                      </a:lnTo>
                      <a:lnTo>
                        <a:pt x="1645" y="399"/>
                      </a:lnTo>
                      <a:lnTo>
                        <a:pt x="1645" y="399"/>
                      </a:lnTo>
                      <a:lnTo>
                        <a:pt x="1645" y="412"/>
                      </a:lnTo>
                      <a:lnTo>
                        <a:pt x="1645" y="412"/>
                      </a:lnTo>
                      <a:lnTo>
                        <a:pt x="1645" y="415"/>
                      </a:lnTo>
                      <a:lnTo>
                        <a:pt x="1644" y="417"/>
                      </a:lnTo>
                      <a:lnTo>
                        <a:pt x="1642" y="418"/>
                      </a:lnTo>
                      <a:lnTo>
                        <a:pt x="1641" y="421"/>
                      </a:lnTo>
                      <a:lnTo>
                        <a:pt x="1641" y="421"/>
                      </a:lnTo>
                      <a:lnTo>
                        <a:pt x="1641" y="423"/>
                      </a:lnTo>
                      <a:lnTo>
                        <a:pt x="1641" y="425"/>
                      </a:lnTo>
                      <a:lnTo>
                        <a:pt x="1641" y="425"/>
                      </a:lnTo>
                      <a:lnTo>
                        <a:pt x="1639" y="425"/>
                      </a:lnTo>
                      <a:lnTo>
                        <a:pt x="1636" y="425"/>
                      </a:lnTo>
                      <a:lnTo>
                        <a:pt x="1636" y="425"/>
                      </a:lnTo>
                      <a:lnTo>
                        <a:pt x="1636" y="428"/>
                      </a:lnTo>
                      <a:lnTo>
                        <a:pt x="1636" y="431"/>
                      </a:lnTo>
                      <a:lnTo>
                        <a:pt x="1636" y="431"/>
                      </a:lnTo>
                      <a:lnTo>
                        <a:pt x="1634" y="432"/>
                      </a:lnTo>
                      <a:lnTo>
                        <a:pt x="1634" y="433"/>
                      </a:lnTo>
                      <a:lnTo>
                        <a:pt x="1634" y="435"/>
                      </a:lnTo>
                      <a:lnTo>
                        <a:pt x="1633" y="437"/>
                      </a:lnTo>
                      <a:lnTo>
                        <a:pt x="1633" y="437"/>
                      </a:lnTo>
                      <a:lnTo>
                        <a:pt x="1629" y="439"/>
                      </a:lnTo>
                      <a:lnTo>
                        <a:pt x="1629" y="439"/>
                      </a:lnTo>
                      <a:lnTo>
                        <a:pt x="1629" y="440"/>
                      </a:lnTo>
                      <a:lnTo>
                        <a:pt x="1630" y="441"/>
                      </a:lnTo>
                      <a:lnTo>
                        <a:pt x="1632" y="443"/>
                      </a:lnTo>
                      <a:lnTo>
                        <a:pt x="1633" y="445"/>
                      </a:lnTo>
                      <a:lnTo>
                        <a:pt x="1634" y="447"/>
                      </a:lnTo>
                      <a:lnTo>
                        <a:pt x="1633" y="449"/>
                      </a:lnTo>
                      <a:lnTo>
                        <a:pt x="1633" y="449"/>
                      </a:lnTo>
                      <a:lnTo>
                        <a:pt x="1631" y="450"/>
                      </a:lnTo>
                      <a:lnTo>
                        <a:pt x="1628" y="451"/>
                      </a:lnTo>
                      <a:lnTo>
                        <a:pt x="1626" y="452"/>
                      </a:lnTo>
                      <a:lnTo>
                        <a:pt x="1623" y="453"/>
                      </a:lnTo>
                      <a:lnTo>
                        <a:pt x="1623" y="453"/>
                      </a:lnTo>
                      <a:lnTo>
                        <a:pt x="1625" y="457"/>
                      </a:lnTo>
                      <a:lnTo>
                        <a:pt x="1625" y="463"/>
                      </a:lnTo>
                      <a:lnTo>
                        <a:pt x="1625" y="463"/>
                      </a:lnTo>
                      <a:lnTo>
                        <a:pt x="1621" y="464"/>
                      </a:lnTo>
                      <a:lnTo>
                        <a:pt x="1619" y="465"/>
                      </a:lnTo>
                      <a:lnTo>
                        <a:pt x="1619" y="469"/>
                      </a:lnTo>
                      <a:lnTo>
                        <a:pt x="1618" y="472"/>
                      </a:lnTo>
                      <a:lnTo>
                        <a:pt x="1618" y="475"/>
                      </a:lnTo>
                      <a:lnTo>
                        <a:pt x="1617" y="478"/>
                      </a:lnTo>
                      <a:lnTo>
                        <a:pt x="1615" y="479"/>
                      </a:lnTo>
                      <a:lnTo>
                        <a:pt x="1611" y="479"/>
                      </a:lnTo>
                      <a:lnTo>
                        <a:pt x="1611" y="479"/>
                      </a:lnTo>
                      <a:lnTo>
                        <a:pt x="1612" y="485"/>
                      </a:lnTo>
                      <a:lnTo>
                        <a:pt x="1613" y="490"/>
                      </a:lnTo>
                      <a:lnTo>
                        <a:pt x="1615" y="494"/>
                      </a:lnTo>
                      <a:lnTo>
                        <a:pt x="1613" y="500"/>
                      </a:lnTo>
                      <a:lnTo>
                        <a:pt x="1613" y="500"/>
                      </a:lnTo>
                      <a:lnTo>
                        <a:pt x="1611" y="500"/>
                      </a:lnTo>
                      <a:lnTo>
                        <a:pt x="1610" y="499"/>
                      </a:lnTo>
                      <a:lnTo>
                        <a:pt x="1608" y="497"/>
                      </a:lnTo>
                      <a:lnTo>
                        <a:pt x="1606" y="496"/>
                      </a:lnTo>
                      <a:lnTo>
                        <a:pt x="1604" y="495"/>
                      </a:lnTo>
                      <a:lnTo>
                        <a:pt x="1602" y="495"/>
                      </a:lnTo>
                      <a:lnTo>
                        <a:pt x="1602" y="495"/>
                      </a:lnTo>
                      <a:lnTo>
                        <a:pt x="1601" y="496"/>
                      </a:lnTo>
                      <a:lnTo>
                        <a:pt x="1601" y="497"/>
                      </a:lnTo>
                      <a:lnTo>
                        <a:pt x="1602" y="498"/>
                      </a:lnTo>
                      <a:lnTo>
                        <a:pt x="1602" y="500"/>
                      </a:lnTo>
                      <a:lnTo>
                        <a:pt x="1602" y="500"/>
                      </a:lnTo>
                      <a:lnTo>
                        <a:pt x="1600" y="501"/>
                      </a:lnTo>
                      <a:lnTo>
                        <a:pt x="1598" y="502"/>
                      </a:lnTo>
                      <a:lnTo>
                        <a:pt x="1598" y="502"/>
                      </a:lnTo>
                      <a:lnTo>
                        <a:pt x="1597" y="505"/>
                      </a:lnTo>
                      <a:lnTo>
                        <a:pt x="1596" y="509"/>
                      </a:lnTo>
                      <a:lnTo>
                        <a:pt x="1596" y="509"/>
                      </a:lnTo>
                      <a:lnTo>
                        <a:pt x="1591" y="511"/>
                      </a:lnTo>
                      <a:lnTo>
                        <a:pt x="1591" y="511"/>
                      </a:lnTo>
                      <a:lnTo>
                        <a:pt x="1591" y="513"/>
                      </a:lnTo>
                      <a:lnTo>
                        <a:pt x="1591" y="513"/>
                      </a:lnTo>
                      <a:lnTo>
                        <a:pt x="1593" y="513"/>
                      </a:lnTo>
                      <a:lnTo>
                        <a:pt x="1593" y="513"/>
                      </a:lnTo>
                      <a:lnTo>
                        <a:pt x="1591" y="524"/>
                      </a:lnTo>
                      <a:lnTo>
                        <a:pt x="1591" y="524"/>
                      </a:lnTo>
                      <a:lnTo>
                        <a:pt x="1589" y="529"/>
                      </a:lnTo>
                      <a:lnTo>
                        <a:pt x="1586" y="534"/>
                      </a:lnTo>
                      <a:lnTo>
                        <a:pt x="1586" y="534"/>
                      </a:lnTo>
                      <a:lnTo>
                        <a:pt x="1587" y="536"/>
                      </a:lnTo>
                      <a:lnTo>
                        <a:pt x="1588" y="538"/>
                      </a:lnTo>
                      <a:lnTo>
                        <a:pt x="1589" y="539"/>
                      </a:lnTo>
                      <a:lnTo>
                        <a:pt x="1591" y="540"/>
                      </a:lnTo>
                      <a:lnTo>
                        <a:pt x="1591" y="540"/>
                      </a:lnTo>
                      <a:lnTo>
                        <a:pt x="1590" y="541"/>
                      </a:lnTo>
                      <a:lnTo>
                        <a:pt x="1589" y="542"/>
                      </a:lnTo>
                      <a:lnTo>
                        <a:pt x="1588" y="542"/>
                      </a:lnTo>
                      <a:lnTo>
                        <a:pt x="1586" y="542"/>
                      </a:lnTo>
                      <a:lnTo>
                        <a:pt x="1586" y="542"/>
                      </a:lnTo>
                      <a:lnTo>
                        <a:pt x="1586" y="544"/>
                      </a:lnTo>
                      <a:lnTo>
                        <a:pt x="1586" y="548"/>
                      </a:lnTo>
                      <a:lnTo>
                        <a:pt x="1585" y="551"/>
                      </a:lnTo>
                      <a:lnTo>
                        <a:pt x="1584" y="551"/>
                      </a:lnTo>
                      <a:lnTo>
                        <a:pt x="1582" y="552"/>
                      </a:lnTo>
                      <a:lnTo>
                        <a:pt x="1582" y="552"/>
                      </a:lnTo>
                      <a:lnTo>
                        <a:pt x="1582" y="555"/>
                      </a:lnTo>
                      <a:lnTo>
                        <a:pt x="1580" y="558"/>
                      </a:lnTo>
                      <a:lnTo>
                        <a:pt x="1578" y="560"/>
                      </a:lnTo>
                      <a:lnTo>
                        <a:pt x="1574" y="560"/>
                      </a:lnTo>
                      <a:lnTo>
                        <a:pt x="1574" y="560"/>
                      </a:lnTo>
                      <a:lnTo>
                        <a:pt x="1575" y="558"/>
                      </a:lnTo>
                      <a:lnTo>
                        <a:pt x="1577" y="557"/>
                      </a:lnTo>
                      <a:lnTo>
                        <a:pt x="1577" y="556"/>
                      </a:lnTo>
                      <a:lnTo>
                        <a:pt x="1576" y="554"/>
                      </a:lnTo>
                      <a:lnTo>
                        <a:pt x="1576" y="554"/>
                      </a:lnTo>
                      <a:lnTo>
                        <a:pt x="1572" y="555"/>
                      </a:lnTo>
                      <a:lnTo>
                        <a:pt x="1570" y="557"/>
                      </a:lnTo>
                      <a:lnTo>
                        <a:pt x="1567" y="562"/>
                      </a:lnTo>
                      <a:lnTo>
                        <a:pt x="1565" y="564"/>
                      </a:lnTo>
                      <a:lnTo>
                        <a:pt x="1564" y="566"/>
                      </a:lnTo>
                      <a:lnTo>
                        <a:pt x="1561" y="569"/>
                      </a:lnTo>
                      <a:lnTo>
                        <a:pt x="1558" y="570"/>
                      </a:lnTo>
                      <a:lnTo>
                        <a:pt x="1558" y="570"/>
                      </a:lnTo>
                      <a:lnTo>
                        <a:pt x="1558" y="573"/>
                      </a:lnTo>
                      <a:lnTo>
                        <a:pt x="1556" y="575"/>
                      </a:lnTo>
                      <a:lnTo>
                        <a:pt x="1555" y="577"/>
                      </a:lnTo>
                      <a:lnTo>
                        <a:pt x="1556" y="580"/>
                      </a:lnTo>
                      <a:lnTo>
                        <a:pt x="1556" y="580"/>
                      </a:lnTo>
                      <a:lnTo>
                        <a:pt x="1554" y="582"/>
                      </a:lnTo>
                      <a:lnTo>
                        <a:pt x="1551" y="582"/>
                      </a:lnTo>
                      <a:lnTo>
                        <a:pt x="1548" y="580"/>
                      </a:lnTo>
                      <a:lnTo>
                        <a:pt x="1548" y="580"/>
                      </a:lnTo>
                      <a:lnTo>
                        <a:pt x="1548" y="584"/>
                      </a:lnTo>
                      <a:lnTo>
                        <a:pt x="1548" y="587"/>
                      </a:lnTo>
                      <a:lnTo>
                        <a:pt x="1547" y="590"/>
                      </a:lnTo>
                      <a:lnTo>
                        <a:pt x="1546" y="592"/>
                      </a:lnTo>
                      <a:lnTo>
                        <a:pt x="1542" y="594"/>
                      </a:lnTo>
                      <a:lnTo>
                        <a:pt x="1538" y="596"/>
                      </a:lnTo>
                      <a:lnTo>
                        <a:pt x="1538" y="596"/>
                      </a:lnTo>
                      <a:lnTo>
                        <a:pt x="1537" y="601"/>
                      </a:lnTo>
                      <a:lnTo>
                        <a:pt x="1536" y="605"/>
                      </a:lnTo>
                      <a:lnTo>
                        <a:pt x="1534" y="610"/>
                      </a:lnTo>
                      <a:lnTo>
                        <a:pt x="1533" y="614"/>
                      </a:lnTo>
                      <a:lnTo>
                        <a:pt x="1533" y="614"/>
                      </a:lnTo>
                      <a:lnTo>
                        <a:pt x="1531" y="615"/>
                      </a:lnTo>
                      <a:lnTo>
                        <a:pt x="1530" y="615"/>
                      </a:lnTo>
                      <a:lnTo>
                        <a:pt x="1528" y="618"/>
                      </a:lnTo>
                      <a:lnTo>
                        <a:pt x="1527" y="620"/>
                      </a:lnTo>
                      <a:lnTo>
                        <a:pt x="1526" y="621"/>
                      </a:lnTo>
                      <a:lnTo>
                        <a:pt x="1524" y="621"/>
                      </a:lnTo>
                      <a:lnTo>
                        <a:pt x="1524" y="621"/>
                      </a:lnTo>
                      <a:lnTo>
                        <a:pt x="1524" y="624"/>
                      </a:lnTo>
                      <a:lnTo>
                        <a:pt x="1524" y="626"/>
                      </a:lnTo>
                      <a:lnTo>
                        <a:pt x="1521" y="630"/>
                      </a:lnTo>
                      <a:lnTo>
                        <a:pt x="1518" y="632"/>
                      </a:lnTo>
                      <a:lnTo>
                        <a:pt x="1517" y="634"/>
                      </a:lnTo>
                      <a:lnTo>
                        <a:pt x="1517" y="637"/>
                      </a:lnTo>
                      <a:lnTo>
                        <a:pt x="1517" y="637"/>
                      </a:lnTo>
                      <a:lnTo>
                        <a:pt x="1511" y="637"/>
                      </a:lnTo>
                      <a:lnTo>
                        <a:pt x="1507" y="639"/>
                      </a:lnTo>
                      <a:lnTo>
                        <a:pt x="1503" y="641"/>
                      </a:lnTo>
                      <a:lnTo>
                        <a:pt x="1499" y="643"/>
                      </a:lnTo>
                      <a:lnTo>
                        <a:pt x="1499" y="643"/>
                      </a:lnTo>
                      <a:lnTo>
                        <a:pt x="1500" y="646"/>
                      </a:lnTo>
                      <a:lnTo>
                        <a:pt x="1500" y="648"/>
                      </a:lnTo>
                      <a:lnTo>
                        <a:pt x="1499" y="652"/>
                      </a:lnTo>
                      <a:lnTo>
                        <a:pt x="1498" y="654"/>
                      </a:lnTo>
                      <a:lnTo>
                        <a:pt x="1498" y="656"/>
                      </a:lnTo>
                      <a:lnTo>
                        <a:pt x="1499" y="659"/>
                      </a:lnTo>
                      <a:lnTo>
                        <a:pt x="1499" y="659"/>
                      </a:lnTo>
                      <a:lnTo>
                        <a:pt x="1497" y="659"/>
                      </a:lnTo>
                      <a:lnTo>
                        <a:pt x="1496" y="658"/>
                      </a:lnTo>
                      <a:lnTo>
                        <a:pt x="1495" y="657"/>
                      </a:lnTo>
                      <a:lnTo>
                        <a:pt x="1493" y="657"/>
                      </a:lnTo>
                      <a:lnTo>
                        <a:pt x="1493" y="657"/>
                      </a:lnTo>
                      <a:lnTo>
                        <a:pt x="1490" y="658"/>
                      </a:lnTo>
                      <a:lnTo>
                        <a:pt x="1489" y="660"/>
                      </a:lnTo>
                      <a:lnTo>
                        <a:pt x="1488" y="665"/>
                      </a:lnTo>
                      <a:lnTo>
                        <a:pt x="1488" y="679"/>
                      </a:lnTo>
                      <a:lnTo>
                        <a:pt x="1488" y="679"/>
                      </a:lnTo>
                      <a:lnTo>
                        <a:pt x="1483" y="681"/>
                      </a:lnTo>
                      <a:lnTo>
                        <a:pt x="1479" y="683"/>
                      </a:lnTo>
                      <a:lnTo>
                        <a:pt x="1474" y="685"/>
                      </a:lnTo>
                      <a:lnTo>
                        <a:pt x="1467" y="686"/>
                      </a:lnTo>
                      <a:lnTo>
                        <a:pt x="1467" y="686"/>
                      </a:lnTo>
                      <a:lnTo>
                        <a:pt x="1466" y="686"/>
                      </a:lnTo>
                      <a:lnTo>
                        <a:pt x="1464" y="688"/>
                      </a:lnTo>
                      <a:lnTo>
                        <a:pt x="1463" y="691"/>
                      </a:lnTo>
                      <a:lnTo>
                        <a:pt x="1463" y="693"/>
                      </a:lnTo>
                      <a:lnTo>
                        <a:pt x="1463" y="693"/>
                      </a:lnTo>
                      <a:lnTo>
                        <a:pt x="1461" y="693"/>
                      </a:lnTo>
                      <a:lnTo>
                        <a:pt x="1459" y="694"/>
                      </a:lnTo>
                      <a:lnTo>
                        <a:pt x="1458" y="695"/>
                      </a:lnTo>
                      <a:lnTo>
                        <a:pt x="1457" y="697"/>
                      </a:lnTo>
                      <a:lnTo>
                        <a:pt x="1457" y="697"/>
                      </a:lnTo>
                      <a:lnTo>
                        <a:pt x="1456" y="699"/>
                      </a:lnTo>
                      <a:lnTo>
                        <a:pt x="1457" y="700"/>
                      </a:lnTo>
                      <a:lnTo>
                        <a:pt x="1459" y="701"/>
                      </a:lnTo>
                      <a:lnTo>
                        <a:pt x="1461" y="702"/>
                      </a:lnTo>
                      <a:lnTo>
                        <a:pt x="1462" y="704"/>
                      </a:lnTo>
                      <a:lnTo>
                        <a:pt x="1461" y="706"/>
                      </a:lnTo>
                      <a:lnTo>
                        <a:pt x="1461" y="706"/>
                      </a:lnTo>
                      <a:lnTo>
                        <a:pt x="1447" y="706"/>
                      </a:lnTo>
                      <a:lnTo>
                        <a:pt x="1447" y="706"/>
                      </a:lnTo>
                      <a:lnTo>
                        <a:pt x="1443" y="709"/>
                      </a:lnTo>
                      <a:lnTo>
                        <a:pt x="1439" y="714"/>
                      </a:lnTo>
                      <a:lnTo>
                        <a:pt x="1436" y="718"/>
                      </a:lnTo>
                      <a:lnTo>
                        <a:pt x="1434" y="724"/>
                      </a:lnTo>
                      <a:lnTo>
                        <a:pt x="1434" y="724"/>
                      </a:lnTo>
                      <a:lnTo>
                        <a:pt x="1430" y="725"/>
                      </a:lnTo>
                      <a:lnTo>
                        <a:pt x="1426" y="726"/>
                      </a:lnTo>
                      <a:lnTo>
                        <a:pt x="1423" y="728"/>
                      </a:lnTo>
                      <a:lnTo>
                        <a:pt x="1421" y="728"/>
                      </a:lnTo>
                      <a:lnTo>
                        <a:pt x="1419" y="728"/>
                      </a:lnTo>
                      <a:lnTo>
                        <a:pt x="1419" y="728"/>
                      </a:lnTo>
                      <a:lnTo>
                        <a:pt x="1417" y="729"/>
                      </a:lnTo>
                      <a:lnTo>
                        <a:pt x="1417" y="732"/>
                      </a:lnTo>
                      <a:lnTo>
                        <a:pt x="1416" y="738"/>
                      </a:lnTo>
                      <a:lnTo>
                        <a:pt x="1416" y="738"/>
                      </a:lnTo>
                      <a:lnTo>
                        <a:pt x="1412" y="738"/>
                      </a:lnTo>
                      <a:lnTo>
                        <a:pt x="1407" y="737"/>
                      </a:lnTo>
                      <a:lnTo>
                        <a:pt x="1400" y="735"/>
                      </a:lnTo>
                      <a:lnTo>
                        <a:pt x="1400" y="735"/>
                      </a:lnTo>
                      <a:lnTo>
                        <a:pt x="1398" y="738"/>
                      </a:lnTo>
                      <a:lnTo>
                        <a:pt x="1397" y="741"/>
                      </a:lnTo>
                      <a:lnTo>
                        <a:pt x="1396" y="746"/>
                      </a:lnTo>
                      <a:lnTo>
                        <a:pt x="1396" y="750"/>
                      </a:lnTo>
                      <a:lnTo>
                        <a:pt x="1396" y="750"/>
                      </a:lnTo>
                      <a:lnTo>
                        <a:pt x="1393" y="753"/>
                      </a:lnTo>
                      <a:lnTo>
                        <a:pt x="1391" y="756"/>
                      </a:lnTo>
                      <a:lnTo>
                        <a:pt x="1389" y="759"/>
                      </a:lnTo>
                      <a:lnTo>
                        <a:pt x="1387" y="760"/>
                      </a:lnTo>
                      <a:lnTo>
                        <a:pt x="1385" y="760"/>
                      </a:lnTo>
                      <a:lnTo>
                        <a:pt x="1385" y="760"/>
                      </a:lnTo>
                      <a:lnTo>
                        <a:pt x="1383" y="761"/>
                      </a:lnTo>
                      <a:lnTo>
                        <a:pt x="1383" y="762"/>
                      </a:lnTo>
                      <a:lnTo>
                        <a:pt x="1382" y="766"/>
                      </a:lnTo>
                      <a:lnTo>
                        <a:pt x="1382" y="766"/>
                      </a:lnTo>
                      <a:lnTo>
                        <a:pt x="1376" y="769"/>
                      </a:lnTo>
                      <a:lnTo>
                        <a:pt x="1372" y="772"/>
                      </a:lnTo>
                      <a:lnTo>
                        <a:pt x="1370" y="774"/>
                      </a:lnTo>
                      <a:lnTo>
                        <a:pt x="1370" y="774"/>
                      </a:lnTo>
                      <a:lnTo>
                        <a:pt x="1370" y="782"/>
                      </a:lnTo>
                      <a:lnTo>
                        <a:pt x="1370" y="782"/>
                      </a:lnTo>
                      <a:lnTo>
                        <a:pt x="1358" y="788"/>
                      </a:lnTo>
                      <a:lnTo>
                        <a:pt x="1352" y="792"/>
                      </a:lnTo>
                      <a:lnTo>
                        <a:pt x="1344" y="794"/>
                      </a:lnTo>
                      <a:lnTo>
                        <a:pt x="1344" y="794"/>
                      </a:lnTo>
                      <a:lnTo>
                        <a:pt x="1343" y="795"/>
                      </a:lnTo>
                      <a:lnTo>
                        <a:pt x="1342" y="796"/>
                      </a:lnTo>
                      <a:lnTo>
                        <a:pt x="1342" y="800"/>
                      </a:lnTo>
                      <a:lnTo>
                        <a:pt x="1342" y="800"/>
                      </a:lnTo>
                      <a:lnTo>
                        <a:pt x="1335" y="801"/>
                      </a:lnTo>
                      <a:lnTo>
                        <a:pt x="1329" y="802"/>
                      </a:lnTo>
                      <a:lnTo>
                        <a:pt x="1322" y="804"/>
                      </a:lnTo>
                      <a:lnTo>
                        <a:pt x="1315" y="805"/>
                      </a:lnTo>
                      <a:lnTo>
                        <a:pt x="1315" y="805"/>
                      </a:lnTo>
                      <a:lnTo>
                        <a:pt x="1314" y="806"/>
                      </a:lnTo>
                      <a:lnTo>
                        <a:pt x="1313" y="808"/>
                      </a:lnTo>
                      <a:lnTo>
                        <a:pt x="1313" y="814"/>
                      </a:lnTo>
                      <a:lnTo>
                        <a:pt x="1313" y="817"/>
                      </a:lnTo>
                      <a:lnTo>
                        <a:pt x="1312" y="818"/>
                      </a:lnTo>
                      <a:lnTo>
                        <a:pt x="1310" y="819"/>
                      </a:lnTo>
                      <a:lnTo>
                        <a:pt x="1307" y="818"/>
                      </a:lnTo>
                      <a:lnTo>
                        <a:pt x="1307" y="818"/>
                      </a:lnTo>
                      <a:lnTo>
                        <a:pt x="1308" y="820"/>
                      </a:lnTo>
                      <a:lnTo>
                        <a:pt x="1309" y="820"/>
                      </a:lnTo>
                      <a:lnTo>
                        <a:pt x="1311" y="822"/>
                      </a:lnTo>
                      <a:lnTo>
                        <a:pt x="1313" y="823"/>
                      </a:lnTo>
                      <a:lnTo>
                        <a:pt x="1314" y="825"/>
                      </a:lnTo>
                      <a:lnTo>
                        <a:pt x="1313" y="827"/>
                      </a:lnTo>
                      <a:lnTo>
                        <a:pt x="1313" y="827"/>
                      </a:lnTo>
                      <a:lnTo>
                        <a:pt x="1311" y="827"/>
                      </a:lnTo>
                      <a:lnTo>
                        <a:pt x="1308" y="826"/>
                      </a:lnTo>
                      <a:lnTo>
                        <a:pt x="1304" y="825"/>
                      </a:lnTo>
                      <a:lnTo>
                        <a:pt x="1304" y="825"/>
                      </a:lnTo>
                      <a:lnTo>
                        <a:pt x="1304" y="828"/>
                      </a:lnTo>
                      <a:lnTo>
                        <a:pt x="1303" y="830"/>
                      </a:lnTo>
                      <a:lnTo>
                        <a:pt x="1302" y="831"/>
                      </a:lnTo>
                      <a:lnTo>
                        <a:pt x="1300" y="829"/>
                      </a:lnTo>
                      <a:lnTo>
                        <a:pt x="1300" y="829"/>
                      </a:lnTo>
                      <a:lnTo>
                        <a:pt x="1299" y="835"/>
                      </a:lnTo>
                      <a:lnTo>
                        <a:pt x="1300" y="838"/>
                      </a:lnTo>
                      <a:lnTo>
                        <a:pt x="1302" y="839"/>
                      </a:lnTo>
                      <a:lnTo>
                        <a:pt x="1302" y="839"/>
                      </a:lnTo>
                      <a:lnTo>
                        <a:pt x="1300" y="841"/>
                      </a:lnTo>
                      <a:lnTo>
                        <a:pt x="1297" y="842"/>
                      </a:lnTo>
                      <a:lnTo>
                        <a:pt x="1294" y="844"/>
                      </a:lnTo>
                      <a:lnTo>
                        <a:pt x="1293" y="847"/>
                      </a:lnTo>
                      <a:lnTo>
                        <a:pt x="1293" y="847"/>
                      </a:lnTo>
                      <a:lnTo>
                        <a:pt x="1290" y="847"/>
                      </a:lnTo>
                      <a:lnTo>
                        <a:pt x="1288" y="846"/>
                      </a:lnTo>
                      <a:lnTo>
                        <a:pt x="1286" y="845"/>
                      </a:lnTo>
                      <a:lnTo>
                        <a:pt x="1281" y="845"/>
                      </a:lnTo>
                      <a:lnTo>
                        <a:pt x="1281" y="845"/>
                      </a:lnTo>
                      <a:lnTo>
                        <a:pt x="1274" y="850"/>
                      </a:lnTo>
                      <a:lnTo>
                        <a:pt x="1266" y="856"/>
                      </a:lnTo>
                      <a:lnTo>
                        <a:pt x="1261" y="857"/>
                      </a:lnTo>
                      <a:lnTo>
                        <a:pt x="1256" y="858"/>
                      </a:lnTo>
                      <a:lnTo>
                        <a:pt x="1252" y="858"/>
                      </a:lnTo>
                      <a:lnTo>
                        <a:pt x="1246" y="857"/>
                      </a:lnTo>
                      <a:lnTo>
                        <a:pt x="1246" y="857"/>
                      </a:lnTo>
                      <a:lnTo>
                        <a:pt x="1243" y="858"/>
                      </a:lnTo>
                      <a:lnTo>
                        <a:pt x="1242" y="859"/>
                      </a:lnTo>
                      <a:lnTo>
                        <a:pt x="1242" y="862"/>
                      </a:lnTo>
                      <a:lnTo>
                        <a:pt x="1242" y="865"/>
                      </a:lnTo>
                      <a:lnTo>
                        <a:pt x="1242" y="867"/>
                      </a:lnTo>
                      <a:lnTo>
                        <a:pt x="1241" y="869"/>
                      </a:lnTo>
                      <a:lnTo>
                        <a:pt x="1241" y="869"/>
                      </a:lnTo>
                      <a:lnTo>
                        <a:pt x="1238" y="869"/>
                      </a:lnTo>
                      <a:lnTo>
                        <a:pt x="1234" y="870"/>
                      </a:lnTo>
                      <a:lnTo>
                        <a:pt x="1232" y="869"/>
                      </a:lnTo>
                      <a:lnTo>
                        <a:pt x="1231" y="869"/>
                      </a:lnTo>
                      <a:lnTo>
                        <a:pt x="1230" y="867"/>
                      </a:lnTo>
                      <a:lnTo>
                        <a:pt x="1230" y="867"/>
                      </a:lnTo>
                      <a:lnTo>
                        <a:pt x="1228" y="868"/>
                      </a:lnTo>
                      <a:lnTo>
                        <a:pt x="1226" y="870"/>
                      </a:lnTo>
                      <a:lnTo>
                        <a:pt x="1225" y="874"/>
                      </a:lnTo>
                      <a:lnTo>
                        <a:pt x="1221" y="875"/>
                      </a:lnTo>
                      <a:lnTo>
                        <a:pt x="1221" y="875"/>
                      </a:lnTo>
                      <a:lnTo>
                        <a:pt x="1218" y="875"/>
                      </a:lnTo>
                      <a:lnTo>
                        <a:pt x="1217" y="877"/>
                      </a:lnTo>
                      <a:lnTo>
                        <a:pt x="1217" y="877"/>
                      </a:lnTo>
                      <a:lnTo>
                        <a:pt x="1210" y="880"/>
                      </a:lnTo>
                      <a:lnTo>
                        <a:pt x="1207" y="882"/>
                      </a:lnTo>
                      <a:lnTo>
                        <a:pt x="1206" y="883"/>
                      </a:lnTo>
                      <a:lnTo>
                        <a:pt x="1206" y="885"/>
                      </a:lnTo>
                      <a:lnTo>
                        <a:pt x="1206" y="885"/>
                      </a:lnTo>
                      <a:lnTo>
                        <a:pt x="1200" y="885"/>
                      </a:lnTo>
                      <a:lnTo>
                        <a:pt x="1197" y="886"/>
                      </a:lnTo>
                      <a:lnTo>
                        <a:pt x="1194" y="887"/>
                      </a:lnTo>
                      <a:lnTo>
                        <a:pt x="1190" y="887"/>
                      </a:lnTo>
                      <a:lnTo>
                        <a:pt x="1190" y="887"/>
                      </a:lnTo>
                      <a:lnTo>
                        <a:pt x="1191" y="891"/>
                      </a:lnTo>
                      <a:lnTo>
                        <a:pt x="1192" y="894"/>
                      </a:lnTo>
                      <a:lnTo>
                        <a:pt x="1192" y="896"/>
                      </a:lnTo>
                      <a:lnTo>
                        <a:pt x="1190" y="899"/>
                      </a:lnTo>
                      <a:lnTo>
                        <a:pt x="1190" y="899"/>
                      </a:lnTo>
                      <a:lnTo>
                        <a:pt x="1178" y="899"/>
                      </a:lnTo>
                      <a:lnTo>
                        <a:pt x="1178" y="899"/>
                      </a:lnTo>
                      <a:lnTo>
                        <a:pt x="1176" y="900"/>
                      </a:lnTo>
                      <a:lnTo>
                        <a:pt x="1174" y="902"/>
                      </a:lnTo>
                      <a:lnTo>
                        <a:pt x="1170" y="906"/>
                      </a:lnTo>
                      <a:lnTo>
                        <a:pt x="1170" y="906"/>
                      </a:lnTo>
                      <a:lnTo>
                        <a:pt x="1164" y="905"/>
                      </a:lnTo>
                      <a:lnTo>
                        <a:pt x="1158" y="906"/>
                      </a:lnTo>
                      <a:lnTo>
                        <a:pt x="1154" y="907"/>
                      </a:lnTo>
                      <a:lnTo>
                        <a:pt x="1151" y="909"/>
                      </a:lnTo>
                      <a:lnTo>
                        <a:pt x="1145" y="915"/>
                      </a:lnTo>
                      <a:lnTo>
                        <a:pt x="1142" y="917"/>
                      </a:lnTo>
                      <a:lnTo>
                        <a:pt x="1138" y="919"/>
                      </a:lnTo>
                      <a:lnTo>
                        <a:pt x="1138" y="919"/>
                      </a:lnTo>
                      <a:lnTo>
                        <a:pt x="1135" y="919"/>
                      </a:lnTo>
                      <a:lnTo>
                        <a:pt x="1132" y="918"/>
                      </a:lnTo>
                      <a:lnTo>
                        <a:pt x="1130" y="916"/>
                      </a:lnTo>
                      <a:lnTo>
                        <a:pt x="1127" y="915"/>
                      </a:lnTo>
                      <a:lnTo>
                        <a:pt x="1127" y="915"/>
                      </a:lnTo>
                      <a:lnTo>
                        <a:pt x="1115" y="918"/>
                      </a:lnTo>
                      <a:lnTo>
                        <a:pt x="1103" y="921"/>
                      </a:lnTo>
                      <a:lnTo>
                        <a:pt x="1103" y="921"/>
                      </a:lnTo>
                      <a:lnTo>
                        <a:pt x="1103" y="932"/>
                      </a:lnTo>
                      <a:lnTo>
                        <a:pt x="1103" y="932"/>
                      </a:lnTo>
                      <a:lnTo>
                        <a:pt x="1092" y="935"/>
                      </a:lnTo>
                      <a:lnTo>
                        <a:pt x="1083" y="933"/>
                      </a:lnTo>
                      <a:lnTo>
                        <a:pt x="1074" y="933"/>
                      </a:lnTo>
                      <a:lnTo>
                        <a:pt x="1065" y="935"/>
                      </a:lnTo>
                      <a:lnTo>
                        <a:pt x="1065" y="935"/>
                      </a:lnTo>
                      <a:lnTo>
                        <a:pt x="1065" y="944"/>
                      </a:lnTo>
                      <a:lnTo>
                        <a:pt x="1065" y="944"/>
                      </a:lnTo>
                      <a:lnTo>
                        <a:pt x="1062" y="941"/>
                      </a:lnTo>
                      <a:lnTo>
                        <a:pt x="1060" y="937"/>
                      </a:lnTo>
                      <a:lnTo>
                        <a:pt x="1060" y="937"/>
                      </a:lnTo>
                      <a:lnTo>
                        <a:pt x="1057" y="939"/>
                      </a:lnTo>
                      <a:lnTo>
                        <a:pt x="1054" y="939"/>
                      </a:lnTo>
                      <a:lnTo>
                        <a:pt x="1051" y="939"/>
                      </a:lnTo>
                      <a:lnTo>
                        <a:pt x="1049" y="937"/>
                      </a:lnTo>
                      <a:lnTo>
                        <a:pt x="1049" y="937"/>
                      </a:lnTo>
                      <a:lnTo>
                        <a:pt x="1047" y="938"/>
                      </a:lnTo>
                      <a:lnTo>
                        <a:pt x="1047" y="940"/>
                      </a:lnTo>
                      <a:lnTo>
                        <a:pt x="1047" y="944"/>
                      </a:lnTo>
                      <a:lnTo>
                        <a:pt x="1047" y="944"/>
                      </a:lnTo>
                      <a:lnTo>
                        <a:pt x="1038" y="944"/>
                      </a:lnTo>
                      <a:lnTo>
                        <a:pt x="1034" y="945"/>
                      </a:lnTo>
                      <a:lnTo>
                        <a:pt x="1024" y="946"/>
                      </a:lnTo>
                      <a:lnTo>
                        <a:pt x="1024" y="946"/>
                      </a:lnTo>
                      <a:lnTo>
                        <a:pt x="1023" y="948"/>
                      </a:lnTo>
                      <a:lnTo>
                        <a:pt x="1021" y="949"/>
                      </a:lnTo>
                      <a:lnTo>
                        <a:pt x="1017" y="949"/>
                      </a:lnTo>
                      <a:lnTo>
                        <a:pt x="1014" y="949"/>
                      </a:lnTo>
                      <a:lnTo>
                        <a:pt x="1012" y="950"/>
                      </a:lnTo>
                      <a:lnTo>
                        <a:pt x="1011" y="952"/>
                      </a:lnTo>
                      <a:lnTo>
                        <a:pt x="1011" y="952"/>
                      </a:lnTo>
                      <a:lnTo>
                        <a:pt x="1005" y="951"/>
                      </a:lnTo>
                      <a:lnTo>
                        <a:pt x="1000" y="952"/>
                      </a:lnTo>
                      <a:lnTo>
                        <a:pt x="988" y="955"/>
                      </a:lnTo>
                      <a:lnTo>
                        <a:pt x="988" y="955"/>
                      </a:lnTo>
                      <a:lnTo>
                        <a:pt x="980" y="953"/>
                      </a:lnTo>
                      <a:lnTo>
                        <a:pt x="976" y="951"/>
                      </a:lnTo>
                      <a:lnTo>
                        <a:pt x="975" y="950"/>
                      </a:lnTo>
                      <a:lnTo>
                        <a:pt x="974" y="948"/>
                      </a:lnTo>
                      <a:lnTo>
                        <a:pt x="974" y="948"/>
                      </a:lnTo>
                      <a:lnTo>
                        <a:pt x="971" y="950"/>
                      </a:lnTo>
                      <a:lnTo>
                        <a:pt x="967" y="951"/>
                      </a:lnTo>
                      <a:lnTo>
                        <a:pt x="962" y="951"/>
                      </a:lnTo>
                      <a:lnTo>
                        <a:pt x="957" y="952"/>
                      </a:lnTo>
                      <a:lnTo>
                        <a:pt x="957" y="952"/>
                      </a:lnTo>
                      <a:lnTo>
                        <a:pt x="951" y="955"/>
                      </a:lnTo>
                      <a:lnTo>
                        <a:pt x="948" y="957"/>
                      </a:lnTo>
                      <a:lnTo>
                        <a:pt x="948" y="958"/>
                      </a:lnTo>
                      <a:lnTo>
                        <a:pt x="948" y="960"/>
                      </a:lnTo>
                      <a:lnTo>
                        <a:pt x="948" y="960"/>
                      </a:lnTo>
                      <a:lnTo>
                        <a:pt x="947" y="959"/>
                      </a:lnTo>
                      <a:lnTo>
                        <a:pt x="946" y="956"/>
                      </a:lnTo>
                      <a:lnTo>
                        <a:pt x="945" y="953"/>
                      </a:lnTo>
                      <a:lnTo>
                        <a:pt x="944" y="952"/>
                      </a:lnTo>
                      <a:lnTo>
                        <a:pt x="944" y="952"/>
                      </a:lnTo>
                      <a:lnTo>
                        <a:pt x="944" y="952"/>
                      </a:lnTo>
                      <a:lnTo>
                        <a:pt x="942" y="956"/>
                      </a:lnTo>
                      <a:lnTo>
                        <a:pt x="941" y="957"/>
                      </a:lnTo>
                      <a:lnTo>
                        <a:pt x="939" y="958"/>
                      </a:lnTo>
                      <a:lnTo>
                        <a:pt x="939" y="958"/>
                      </a:lnTo>
                      <a:lnTo>
                        <a:pt x="939" y="956"/>
                      </a:lnTo>
                      <a:lnTo>
                        <a:pt x="937" y="955"/>
                      </a:lnTo>
                      <a:lnTo>
                        <a:pt x="937" y="955"/>
                      </a:lnTo>
                      <a:lnTo>
                        <a:pt x="927" y="955"/>
                      </a:lnTo>
                      <a:lnTo>
                        <a:pt x="923" y="953"/>
                      </a:lnTo>
                      <a:lnTo>
                        <a:pt x="919" y="950"/>
                      </a:lnTo>
                      <a:lnTo>
                        <a:pt x="919" y="950"/>
                      </a:lnTo>
                      <a:lnTo>
                        <a:pt x="914" y="952"/>
                      </a:lnTo>
                      <a:lnTo>
                        <a:pt x="910" y="952"/>
                      </a:lnTo>
                      <a:lnTo>
                        <a:pt x="907" y="953"/>
                      </a:lnTo>
                      <a:lnTo>
                        <a:pt x="905" y="953"/>
                      </a:lnTo>
                      <a:lnTo>
                        <a:pt x="903" y="955"/>
                      </a:lnTo>
                      <a:lnTo>
                        <a:pt x="903" y="955"/>
                      </a:lnTo>
                      <a:lnTo>
                        <a:pt x="899" y="957"/>
                      </a:lnTo>
                      <a:lnTo>
                        <a:pt x="897" y="958"/>
                      </a:lnTo>
                      <a:lnTo>
                        <a:pt x="894" y="960"/>
                      </a:lnTo>
                      <a:lnTo>
                        <a:pt x="894" y="960"/>
                      </a:lnTo>
                      <a:lnTo>
                        <a:pt x="881" y="960"/>
                      </a:lnTo>
                      <a:lnTo>
                        <a:pt x="875" y="959"/>
                      </a:lnTo>
                      <a:lnTo>
                        <a:pt x="871" y="959"/>
                      </a:lnTo>
                      <a:lnTo>
                        <a:pt x="869" y="958"/>
                      </a:lnTo>
                      <a:lnTo>
                        <a:pt x="869" y="958"/>
                      </a:lnTo>
                      <a:lnTo>
                        <a:pt x="866" y="959"/>
                      </a:lnTo>
                      <a:lnTo>
                        <a:pt x="863" y="960"/>
                      </a:lnTo>
                      <a:lnTo>
                        <a:pt x="860" y="961"/>
                      </a:lnTo>
                      <a:lnTo>
                        <a:pt x="859" y="962"/>
                      </a:lnTo>
                      <a:lnTo>
                        <a:pt x="859" y="964"/>
                      </a:lnTo>
                      <a:lnTo>
                        <a:pt x="859" y="964"/>
                      </a:lnTo>
                      <a:lnTo>
                        <a:pt x="855" y="961"/>
                      </a:lnTo>
                      <a:lnTo>
                        <a:pt x="851" y="959"/>
                      </a:lnTo>
                      <a:lnTo>
                        <a:pt x="845" y="958"/>
                      </a:lnTo>
                      <a:lnTo>
                        <a:pt x="838" y="958"/>
                      </a:lnTo>
                      <a:lnTo>
                        <a:pt x="838" y="958"/>
                      </a:lnTo>
                      <a:lnTo>
                        <a:pt x="838" y="956"/>
                      </a:lnTo>
                      <a:lnTo>
                        <a:pt x="837" y="956"/>
                      </a:lnTo>
                      <a:lnTo>
                        <a:pt x="836" y="955"/>
                      </a:lnTo>
                      <a:lnTo>
                        <a:pt x="836" y="955"/>
                      </a:lnTo>
                      <a:lnTo>
                        <a:pt x="836" y="957"/>
                      </a:lnTo>
                      <a:lnTo>
                        <a:pt x="835" y="957"/>
                      </a:lnTo>
                      <a:lnTo>
                        <a:pt x="834" y="958"/>
                      </a:lnTo>
                      <a:lnTo>
                        <a:pt x="834" y="958"/>
                      </a:lnTo>
                      <a:lnTo>
                        <a:pt x="834" y="957"/>
                      </a:lnTo>
                      <a:lnTo>
                        <a:pt x="832" y="956"/>
                      </a:lnTo>
                      <a:lnTo>
                        <a:pt x="831" y="955"/>
                      </a:lnTo>
                      <a:lnTo>
                        <a:pt x="831" y="955"/>
                      </a:lnTo>
                      <a:lnTo>
                        <a:pt x="825" y="955"/>
                      </a:lnTo>
                      <a:lnTo>
                        <a:pt x="825" y="955"/>
                      </a:lnTo>
                      <a:lnTo>
                        <a:pt x="821" y="953"/>
                      </a:lnTo>
                      <a:lnTo>
                        <a:pt x="818" y="952"/>
                      </a:lnTo>
                      <a:lnTo>
                        <a:pt x="818" y="952"/>
                      </a:lnTo>
                      <a:lnTo>
                        <a:pt x="815" y="953"/>
                      </a:lnTo>
                      <a:lnTo>
                        <a:pt x="811" y="955"/>
                      </a:lnTo>
                      <a:lnTo>
                        <a:pt x="808" y="957"/>
                      </a:lnTo>
                      <a:lnTo>
                        <a:pt x="804" y="958"/>
                      </a:lnTo>
                      <a:lnTo>
                        <a:pt x="804" y="958"/>
                      </a:lnTo>
                      <a:lnTo>
                        <a:pt x="802" y="957"/>
                      </a:lnTo>
                      <a:lnTo>
                        <a:pt x="801" y="957"/>
                      </a:lnTo>
                      <a:lnTo>
                        <a:pt x="800" y="956"/>
                      </a:lnTo>
                      <a:lnTo>
                        <a:pt x="798" y="955"/>
                      </a:lnTo>
                      <a:lnTo>
                        <a:pt x="798" y="955"/>
                      </a:lnTo>
                      <a:lnTo>
                        <a:pt x="796" y="956"/>
                      </a:lnTo>
                      <a:lnTo>
                        <a:pt x="794" y="956"/>
                      </a:lnTo>
                      <a:lnTo>
                        <a:pt x="793" y="957"/>
                      </a:lnTo>
                      <a:lnTo>
                        <a:pt x="791" y="958"/>
                      </a:lnTo>
                      <a:lnTo>
                        <a:pt x="791" y="958"/>
                      </a:lnTo>
                      <a:lnTo>
                        <a:pt x="791" y="957"/>
                      </a:lnTo>
                      <a:lnTo>
                        <a:pt x="790" y="957"/>
                      </a:lnTo>
                      <a:lnTo>
                        <a:pt x="788" y="955"/>
                      </a:lnTo>
                      <a:lnTo>
                        <a:pt x="788" y="955"/>
                      </a:lnTo>
                      <a:lnTo>
                        <a:pt x="780" y="955"/>
                      </a:lnTo>
                      <a:lnTo>
                        <a:pt x="770" y="955"/>
                      </a:lnTo>
                      <a:lnTo>
                        <a:pt x="770" y="955"/>
                      </a:lnTo>
                      <a:lnTo>
                        <a:pt x="769" y="953"/>
                      </a:lnTo>
                      <a:lnTo>
                        <a:pt x="767" y="952"/>
                      </a:lnTo>
                      <a:lnTo>
                        <a:pt x="764" y="950"/>
                      </a:lnTo>
                      <a:lnTo>
                        <a:pt x="764" y="950"/>
                      </a:lnTo>
                      <a:lnTo>
                        <a:pt x="762" y="947"/>
                      </a:lnTo>
                      <a:lnTo>
                        <a:pt x="760" y="946"/>
                      </a:lnTo>
                      <a:lnTo>
                        <a:pt x="758" y="946"/>
                      </a:lnTo>
                      <a:lnTo>
                        <a:pt x="758" y="946"/>
                      </a:lnTo>
                      <a:lnTo>
                        <a:pt x="755" y="946"/>
                      </a:lnTo>
                      <a:lnTo>
                        <a:pt x="754" y="946"/>
                      </a:lnTo>
                      <a:lnTo>
                        <a:pt x="752" y="949"/>
                      </a:lnTo>
                      <a:lnTo>
                        <a:pt x="750" y="952"/>
                      </a:lnTo>
                      <a:lnTo>
                        <a:pt x="748" y="952"/>
                      </a:lnTo>
                      <a:lnTo>
                        <a:pt x="746" y="952"/>
                      </a:lnTo>
                      <a:lnTo>
                        <a:pt x="746" y="952"/>
                      </a:lnTo>
                      <a:lnTo>
                        <a:pt x="746" y="950"/>
                      </a:lnTo>
                      <a:lnTo>
                        <a:pt x="746" y="949"/>
                      </a:lnTo>
                      <a:lnTo>
                        <a:pt x="745" y="948"/>
                      </a:lnTo>
                      <a:lnTo>
                        <a:pt x="743" y="948"/>
                      </a:lnTo>
                      <a:lnTo>
                        <a:pt x="739" y="949"/>
                      </a:lnTo>
                      <a:lnTo>
                        <a:pt x="735" y="950"/>
                      </a:lnTo>
                      <a:lnTo>
                        <a:pt x="735" y="950"/>
                      </a:lnTo>
                      <a:lnTo>
                        <a:pt x="735" y="949"/>
                      </a:lnTo>
                      <a:lnTo>
                        <a:pt x="733" y="948"/>
                      </a:lnTo>
                      <a:lnTo>
                        <a:pt x="733" y="948"/>
                      </a:lnTo>
                      <a:lnTo>
                        <a:pt x="725" y="947"/>
                      </a:lnTo>
                      <a:lnTo>
                        <a:pt x="717" y="946"/>
                      </a:lnTo>
                      <a:lnTo>
                        <a:pt x="717" y="946"/>
                      </a:lnTo>
                      <a:lnTo>
                        <a:pt x="715" y="945"/>
                      </a:lnTo>
                      <a:lnTo>
                        <a:pt x="713" y="944"/>
                      </a:lnTo>
                      <a:lnTo>
                        <a:pt x="713" y="944"/>
                      </a:lnTo>
                      <a:lnTo>
                        <a:pt x="711" y="944"/>
                      </a:lnTo>
                      <a:lnTo>
                        <a:pt x="708" y="945"/>
                      </a:lnTo>
                      <a:lnTo>
                        <a:pt x="706" y="946"/>
                      </a:lnTo>
                      <a:lnTo>
                        <a:pt x="703" y="946"/>
                      </a:lnTo>
                      <a:lnTo>
                        <a:pt x="703" y="946"/>
                      </a:lnTo>
                      <a:lnTo>
                        <a:pt x="699" y="945"/>
                      </a:lnTo>
                      <a:lnTo>
                        <a:pt x="695" y="944"/>
                      </a:lnTo>
                      <a:lnTo>
                        <a:pt x="695" y="944"/>
                      </a:lnTo>
                      <a:lnTo>
                        <a:pt x="692" y="942"/>
                      </a:lnTo>
                      <a:lnTo>
                        <a:pt x="687" y="942"/>
                      </a:lnTo>
                      <a:lnTo>
                        <a:pt x="687" y="942"/>
                      </a:lnTo>
                      <a:lnTo>
                        <a:pt x="685" y="942"/>
                      </a:lnTo>
                      <a:lnTo>
                        <a:pt x="683" y="943"/>
                      </a:lnTo>
                      <a:lnTo>
                        <a:pt x="681" y="944"/>
                      </a:lnTo>
                      <a:lnTo>
                        <a:pt x="679" y="944"/>
                      </a:lnTo>
                      <a:lnTo>
                        <a:pt x="679" y="944"/>
                      </a:lnTo>
                      <a:lnTo>
                        <a:pt x="676" y="943"/>
                      </a:lnTo>
                      <a:lnTo>
                        <a:pt x="675" y="942"/>
                      </a:lnTo>
                      <a:lnTo>
                        <a:pt x="670" y="939"/>
                      </a:lnTo>
                      <a:lnTo>
                        <a:pt x="670" y="939"/>
                      </a:lnTo>
                      <a:lnTo>
                        <a:pt x="667" y="939"/>
                      </a:lnTo>
                      <a:lnTo>
                        <a:pt x="665" y="939"/>
                      </a:lnTo>
                      <a:lnTo>
                        <a:pt x="663" y="940"/>
                      </a:lnTo>
                      <a:lnTo>
                        <a:pt x="661" y="939"/>
                      </a:lnTo>
                      <a:lnTo>
                        <a:pt x="661" y="939"/>
                      </a:lnTo>
                      <a:lnTo>
                        <a:pt x="659" y="937"/>
                      </a:lnTo>
                      <a:lnTo>
                        <a:pt x="657" y="935"/>
                      </a:lnTo>
                      <a:lnTo>
                        <a:pt x="657" y="935"/>
                      </a:lnTo>
                      <a:lnTo>
                        <a:pt x="651" y="935"/>
                      </a:lnTo>
                      <a:lnTo>
                        <a:pt x="645" y="935"/>
                      </a:lnTo>
                      <a:lnTo>
                        <a:pt x="645" y="935"/>
                      </a:lnTo>
                      <a:lnTo>
                        <a:pt x="634" y="932"/>
                      </a:lnTo>
                      <a:lnTo>
                        <a:pt x="629" y="931"/>
                      </a:lnTo>
                      <a:lnTo>
                        <a:pt x="623" y="932"/>
                      </a:lnTo>
                      <a:lnTo>
                        <a:pt x="623" y="932"/>
                      </a:lnTo>
                      <a:lnTo>
                        <a:pt x="623" y="929"/>
                      </a:lnTo>
                      <a:lnTo>
                        <a:pt x="622" y="927"/>
                      </a:lnTo>
                      <a:lnTo>
                        <a:pt x="621" y="924"/>
                      </a:lnTo>
                      <a:lnTo>
                        <a:pt x="621" y="924"/>
                      </a:lnTo>
                      <a:lnTo>
                        <a:pt x="614" y="923"/>
                      </a:lnTo>
                      <a:lnTo>
                        <a:pt x="610" y="921"/>
                      </a:lnTo>
                      <a:lnTo>
                        <a:pt x="610" y="921"/>
                      </a:lnTo>
                      <a:lnTo>
                        <a:pt x="608" y="922"/>
                      </a:lnTo>
                      <a:lnTo>
                        <a:pt x="605" y="923"/>
                      </a:lnTo>
                      <a:lnTo>
                        <a:pt x="603" y="922"/>
                      </a:lnTo>
                      <a:lnTo>
                        <a:pt x="602" y="922"/>
                      </a:lnTo>
                      <a:lnTo>
                        <a:pt x="601" y="922"/>
                      </a:lnTo>
                      <a:lnTo>
                        <a:pt x="600" y="926"/>
                      </a:lnTo>
                      <a:lnTo>
                        <a:pt x="600" y="926"/>
                      </a:lnTo>
                      <a:lnTo>
                        <a:pt x="596" y="924"/>
                      </a:lnTo>
                      <a:lnTo>
                        <a:pt x="590" y="924"/>
                      </a:lnTo>
                      <a:lnTo>
                        <a:pt x="590" y="924"/>
                      </a:lnTo>
                      <a:lnTo>
                        <a:pt x="587" y="921"/>
                      </a:lnTo>
                      <a:lnTo>
                        <a:pt x="585" y="920"/>
                      </a:lnTo>
                      <a:lnTo>
                        <a:pt x="584" y="917"/>
                      </a:lnTo>
                      <a:lnTo>
                        <a:pt x="584" y="917"/>
                      </a:lnTo>
                      <a:lnTo>
                        <a:pt x="583" y="918"/>
                      </a:lnTo>
                      <a:lnTo>
                        <a:pt x="581" y="918"/>
                      </a:lnTo>
                      <a:lnTo>
                        <a:pt x="578" y="918"/>
                      </a:lnTo>
                      <a:lnTo>
                        <a:pt x="573" y="917"/>
                      </a:lnTo>
                      <a:lnTo>
                        <a:pt x="567" y="917"/>
                      </a:lnTo>
                      <a:lnTo>
                        <a:pt x="567" y="917"/>
                      </a:lnTo>
                      <a:lnTo>
                        <a:pt x="567" y="914"/>
                      </a:lnTo>
                      <a:lnTo>
                        <a:pt x="565" y="911"/>
                      </a:lnTo>
                      <a:lnTo>
                        <a:pt x="563" y="910"/>
                      </a:lnTo>
                      <a:lnTo>
                        <a:pt x="562" y="908"/>
                      </a:lnTo>
                      <a:lnTo>
                        <a:pt x="562" y="908"/>
                      </a:lnTo>
                      <a:lnTo>
                        <a:pt x="558" y="909"/>
                      </a:lnTo>
                      <a:lnTo>
                        <a:pt x="557" y="908"/>
                      </a:lnTo>
                      <a:lnTo>
                        <a:pt x="555" y="907"/>
                      </a:lnTo>
                      <a:lnTo>
                        <a:pt x="551" y="906"/>
                      </a:lnTo>
                      <a:lnTo>
                        <a:pt x="551" y="906"/>
                      </a:lnTo>
                      <a:lnTo>
                        <a:pt x="542" y="905"/>
                      </a:lnTo>
                      <a:lnTo>
                        <a:pt x="533" y="906"/>
                      </a:lnTo>
                      <a:lnTo>
                        <a:pt x="533" y="906"/>
                      </a:lnTo>
                      <a:lnTo>
                        <a:pt x="533" y="903"/>
                      </a:lnTo>
                      <a:lnTo>
                        <a:pt x="532" y="902"/>
                      </a:lnTo>
                      <a:lnTo>
                        <a:pt x="528" y="901"/>
                      </a:lnTo>
                      <a:lnTo>
                        <a:pt x="523" y="902"/>
                      </a:lnTo>
                      <a:lnTo>
                        <a:pt x="520" y="901"/>
                      </a:lnTo>
                      <a:lnTo>
                        <a:pt x="520" y="901"/>
                      </a:lnTo>
                      <a:lnTo>
                        <a:pt x="518" y="899"/>
                      </a:lnTo>
                      <a:lnTo>
                        <a:pt x="517" y="897"/>
                      </a:lnTo>
                      <a:lnTo>
                        <a:pt x="517" y="897"/>
                      </a:lnTo>
                      <a:lnTo>
                        <a:pt x="515" y="896"/>
                      </a:lnTo>
                      <a:lnTo>
                        <a:pt x="511" y="896"/>
                      </a:lnTo>
                      <a:lnTo>
                        <a:pt x="510" y="896"/>
                      </a:lnTo>
                      <a:lnTo>
                        <a:pt x="509" y="895"/>
                      </a:lnTo>
                      <a:lnTo>
                        <a:pt x="509" y="892"/>
                      </a:lnTo>
                      <a:lnTo>
                        <a:pt x="509" y="890"/>
                      </a:lnTo>
                      <a:lnTo>
                        <a:pt x="509" y="890"/>
                      </a:lnTo>
                      <a:lnTo>
                        <a:pt x="506" y="891"/>
                      </a:lnTo>
                      <a:lnTo>
                        <a:pt x="505" y="891"/>
                      </a:lnTo>
                      <a:lnTo>
                        <a:pt x="501" y="890"/>
                      </a:lnTo>
                      <a:lnTo>
                        <a:pt x="497" y="890"/>
                      </a:lnTo>
                      <a:lnTo>
                        <a:pt x="497" y="890"/>
                      </a:lnTo>
                      <a:lnTo>
                        <a:pt x="497" y="888"/>
                      </a:lnTo>
                      <a:lnTo>
                        <a:pt x="496" y="886"/>
                      </a:lnTo>
                      <a:lnTo>
                        <a:pt x="496" y="885"/>
                      </a:lnTo>
                      <a:lnTo>
                        <a:pt x="495" y="883"/>
                      </a:lnTo>
                      <a:lnTo>
                        <a:pt x="495" y="883"/>
                      </a:lnTo>
                      <a:lnTo>
                        <a:pt x="489" y="882"/>
                      </a:lnTo>
                      <a:lnTo>
                        <a:pt x="482" y="881"/>
                      </a:lnTo>
                      <a:lnTo>
                        <a:pt x="475" y="879"/>
                      </a:lnTo>
                      <a:lnTo>
                        <a:pt x="469" y="879"/>
                      </a:lnTo>
                      <a:lnTo>
                        <a:pt x="469" y="879"/>
                      </a:lnTo>
                      <a:lnTo>
                        <a:pt x="467" y="876"/>
                      </a:lnTo>
                      <a:lnTo>
                        <a:pt x="466" y="874"/>
                      </a:lnTo>
                      <a:lnTo>
                        <a:pt x="465" y="871"/>
                      </a:lnTo>
                      <a:lnTo>
                        <a:pt x="464" y="867"/>
                      </a:lnTo>
                      <a:lnTo>
                        <a:pt x="464" y="867"/>
                      </a:lnTo>
                      <a:lnTo>
                        <a:pt x="459" y="866"/>
                      </a:lnTo>
                      <a:lnTo>
                        <a:pt x="455" y="864"/>
                      </a:lnTo>
                      <a:lnTo>
                        <a:pt x="452" y="863"/>
                      </a:lnTo>
                      <a:lnTo>
                        <a:pt x="449" y="863"/>
                      </a:lnTo>
                      <a:lnTo>
                        <a:pt x="446" y="863"/>
                      </a:lnTo>
                      <a:lnTo>
                        <a:pt x="446" y="863"/>
                      </a:lnTo>
                      <a:lnTo>
                        <a:pt x="446" y="862"/>
                      </a:lnTo>
                      <a:lnTo>
                        <a:pt x="445" y="861"/>
                      </a:lnTo>
                      <a:lnTo>
                        <a:pt x="443" y="860"/>
                      </a:lnTo>
                      <a:lnTo>
                        <a:pt x="439" y="860"/>
                      </a:lnTo>
                      <a:lnTo>
                        <a:pt x="437" y="859"/>
                      </a:lnTo>
                      <a:lnTo>
                        <a:pt x="437" y="859"/>
                      </a:lnTo>
                      <a:lnTo>
                        <a:pt x="437" y="857"/>
                      </a:lnTo>
                      <a:lnTo>
                        <a:pt x="437" y="857"/>
                      </a:lnTo>
                      <a:lnTo>
                        <a:pt x="433" y="858"/>
                      </a:lnTo>
                      <a:lnTo>
                        <a:pt x="431" y="857"/>
                      </a:lnTo>
                      <a:lnTo>
                        <a:pt x="430" y="856"/>
                      </a:lnTo>
                      <a:lnTo>
                        <a:pt x="430" y="854"/>
                      </a:lnTo>
                      <a:lnTo>
                        <a:pt x="430" y="854"/>
                      </a:lnTo>
                      <a:lnTo>
                        <a:pt x="425" y="855"/>
                      </a:lnTo>
                      <a:lnTo>
                        <a:pt x="420" y="854"/>
                      </a:lnTo>
                      <a:lnTo>
                        <a:pt x="412" y="851"/>
                      </a:lnTo>
                      <a:lnTo>
                        <a:pt x="412" y="851"/>
                      </a:lnTo>
                      <a:lnTo>
                        <a:pt x="412" y="847"/>
                      </a:lnTo>
                      <a:lnTo>
                        <a:pt x="411" y="845"/>
                      </a:lnTo>
                      <a:lnTo>
                        <a:pt x="408" y="843"/>
                      </a:lnTo>
                      <a:lnTo>
                        <a:pt x="405" y="842"/>
                      </a:lnTo>
                      <a:lnTo>
                        <a:pt x="402" y="841"/>
                      </a:lnTo>
                      <a:lnTo>
                        <a:pt x="399" y="840"/>
                      </a:lnTo>
                      <a:lnTo>
                        <a:pt x="397" y="838"/>
                      </a:lnTo>
                      <a:lnTo>
                        <a:pt x="396" y="834"/>
                      </a:lnTo>
                      <a:lnTo>
                        <a:pt x="396" y="834"/>
                      </a:lnTo>
                      <a:lnTo>
                        <a:pt x="393" y="836"/>
                      </a:lnTo>
                      <a:lnTo>
                        <a:pt x="388" y="836"/>
                      </a:lnTo>
                      <a:lnTo>
                        <a:pt x="388" y="836"/>
                      </a:lnTo>
                      <a:lnTo>
                        <a:pt x="386" y="833"/>
                      </a:lnTo>
                      <a:lnTo>
                        <a:pt x="386" y="827"/>
                      </a:lnTo>
                      <a:lnTo>
                        <a:pt x="386" y="827"/>
                      </a:lnTo>
                      <a:lnTo>
                        <a:pt x="382" y="827"/>
                      </a:lnTo>
                      <a:lnTo>
                        <a:pt x="379" y="826"/>
                      </a:lnTo>
                      <a:lnTo>
                        <a:pt x="377" y="825"/>
                      </a:lnTo>
                      <a:lnTo>
                        <a:pt x="376" y="823"/>
                      </a:lnTo>
                      <a:lnTo>
                        <a:pt x="376" y="823"/>
                      </a:lnTo>
                      <a:lnTo>
                        <a:pt x="374" y="824"/>
                      </a:lnTo>
                      <a:lnTo>
                        <a:pt x="372" y="824"/>
                      </a:lnTo>
                      <a:lnTo>
                        <a:pt x="369" y="823"/>
                      </a:lnTo>
                      <a:lnTo>
                        <a:pt x="365" y="823"/>
                      </a:lnTo>
                      <a:lnTo>
                        <a:pt x="365" y="823"/>
                      </a:lnTo>
                      <a:lnTo>
                        <a:pt x="364" y="820"/>
                      </a:lnTo>
                      <a:lnTo>
                        <a:pt x="361" y="818"/>
                      </a:lnTo>
                      <a:lnTo>
                        <a:pt x="357" y="817"/>
                      </a:lnTo>
                      <a:lnTo>
                        <a:pt x="354" y="816"/>
                      </a:lnTo>
                      <a:lnTo>
                        <a:pt x="354" y="816"/>
                      </a:lnTo>
                      <a:lnTo>
                        <a:pt x="354" y="813"/>
                      </a:lnTo>
                      <a:lnTo>
                        <a:pt x="353" y="810"/>
                      </a:lnTo>
                      <a:lnTo>
                        <a:pt x="352" y="808"/>
                      </a:lnTo>
                      <a:lnTo>
                        <a:pt x="352" y="805"/>
                      </a:lnTo>
                      <a:lnTo>
                        <a:pt x="352" y="805"/>
                      </a:lnTo>
                      <a:lnTo>
                        <a:pt x="349" y="805"/>
                      </a:lnTo>
                      <a:lnTo>
                        <a:pt x="347" y="804"/>
                      </a:lnTo>
                      <a:lnTo>
                        <a:pt x="343" y="802"/>
                      </a:lnTo>
                      <a:lnTo>
                        <a:pt x="340" y="801"/>
                      </a:lnTo>
                      <a:lnTo>
                        <a:pt x="336" y="800"/>
                      </a:lnTo>
                      <a:lnTo>
                        <a:pt x="334" y="800"/>
                      </a:lnTo>
                      <a:lnTo>
                        <a:pt x="334" y="800"/>
                      </a:lnTo>
                      <a:lnTo>
                        <a:pt x="333" y="799"/>
                      </a:lnTo>
                      <a:lnTo>
                        <a:pt x="331" y="797"/>
                      </a:lnTo>
                      <a:lnTo>
                        <a:pt x="330" y="796"/>
                      </a:lnTo>
                      <a:lnTo>
                        <a:pt x="329" y="794"/>
                      </a:lnTo>
                      <a:lnTo>
                        <a:pt x="329" y="794"/>
                      </a:lnTo>
                      <a:lnTo>
                        <a:pt x="329" y="793"/>
                      </a:lnTo>
                      <a:lnTo>
                        <a:pt x="328" y="792"/>
                      </a:lnTo>
                      <a:lnTo>
                        <a:pt x="326" y="790"/>
                      </a:lnTo>
                      <a:lnTo>
                        <a:pt x="325" y="790"/>
                      </a:lnTo>
                      <a:lnTo>
                        <a:pt x="325" y="789"/>
                      </a:lnTo>
                      <a:lnTo>
                        <a:pt x="325" y="787"/>
                      </a:lnTo>
                      <a:lnTo>
                        <a:pt x="325" y="784"/>
                      </a:lnTo>
                      <a:lnTo>
                        <a:pt x="325" y="784"/>
                      </a:lnTo>
                      <a:lnTo>
                        <a:pt x="323" y="785"/>
                      </a:lnTo>
                      <a:lnTo>
                        <a:pt x="321" y="786"/>
                      </a:lnTo>
                      <a:lnTo>
                        <a:pt x="318" y="786"/>
                      </a:lnTo>
                      <a:lnTo>
                        <a:pt x="316" y="787"/>
                      </a:lnTo>
                      <a:lnTo>
                        <a:pt x="316" y="787"/>
                      </a:lnTo>
                      <a:lnTo>
                        <a:pt x="309" y="780"/>
                      </a:lnTo>
                      <a:lnTo>
                        <a:pt x="309" y="780"/>
                      </a:lnTo>
                      <a:lnTo>
                        <a:pt x="309" y="779"/>
                      </a:lnTo>
                      <a:lnTo>
                        <a:pt x="308" y="778"/>
                      </a:lnTo>
                      <a:lnTo>
                        <a:pt x="307" y="778"/>
                      </a:lnTo>
                      <a:lnTo>
                        <a:pt x="307" y="778"/>
                      </a:lnTo>
                      <a:lnTo>
                        <a:pt x="301" y="776"/>
                      </a:lnTo>
                      <a:lnTo>
                        <a:pt x="301" y="776"/>
                      </a:lnTo>
                      <a:lnTo>
                        <a:pt x="301" y="774"/>
                      </a:lnTo>
                      <a:lnTo>
                        <a:pt x="301" y="772"/>
                      </a:lnTo>
                      <a:lnTo>
                        <a:pt x="301" y="772"/>
                      </a:lnTo>
                      <a:lnTo>
                        <a:pt x="294" y="766"/>
                      </a:lnTo>
                      <a:lnTo>
                        <a:pt x="291" y="763"/>
                      </a:lnTo>
                      <a:lnTo>
                        <a:pt x="289" y="760"/>
                      </a:lnTo>
                      <a:lnTo>
                        <a:pt x="289" y="760"/>
                      </a:lnTo>
                      <a:lnTo>
                        <a:pt x="284" y="759"/>
                      </a:lnTo>
                      <a:lnTo>
                        <a:pt x="280" y="757"/>
                      </a:lnTo>
                      <a:lnTo>
                        <a:pt x="275" y="755"/>
                      </a:lnTo>
                      <a:lnTo>
                        <a:pt x="271" y="754"/>
                      </a:lnTo>
                      <a:lnTo>
                        <a:pt x="271" y="754"/>
                      </a:lnTo>
                      <a:lnTo>
                        <a:pt x="268" y="746"/>
                      </a:lnTo>
                      <a:lnTo>
                        <a:pt x="267" y="742"/>
                      </a:lnTo>
                      <a:lnTo>
                        <a:pt x="265" y="740"/>
                      </a:lnTo>
                      <a:lnTo>
                        <a:pt x="265" y="740"/>
                      </a:lnTo>
                      <a:lnTo>
                        <a:pt x="260" y="736"/>
                      </a:lnTo>
                      <a:lnTo>
                        <a:pt x="253" y="731"/>
                      </a:lnTo>
                      <a:lnTo>
                        <a:pt x="253" y="731"/>
                      </a:lnTo>
                      <a:lnTo>
                        <a:pt x="252" y="729"/>
                      </a:lnTo>
                      <a:lnTo>
                        <a:pt x="252" y="728"/>
                      </a:lnTo>
                      <a:lnTo>
                        <a:pt x="251" y="728"/>
                      </a:lnTo>
                      <a:lnTo>
                        <a:pt x="251" y="728"/>
                      </a:lnTo>
                      <a:lnTo>
                        <a:pt x="249" y="726"/>
                      </a:lnTo>
                      <a:lnTo>
                        <a:pt x="246" y="724"/>
                      </a:lnTo>
                      <a:lnTo>
                        <a:pt x="246" y="724"/>
                      </a:lnTo>
                      <a:lnTo>
                        <a:pt x="242" y="718"/>
                      </a:lnTo>
                      <a:lnTo>
                        <a:pt x="239" y="714"/>
                      </a:lnTo>
                      <a:lnTo>
                        <a:pt x="235" y="711"/>
                      </a:lnTo>
                      <a:lnTo>
                        <a:pt x="235" y="711"/>
                      </a:lnTo>
                      <a:lnTo>
                        <a:pt x="232" y="709"/>
                      </a:lnTo>
                      <a:lnTo>
                        <a:pt x="228" y="708"/>
                      </a:lnTo>
                      <a:lnTo>
                        <a:pt x="228" y="708"/>
                      </a:lnTo>
                      <a:lnTo>
                        <a:pt x="228" y="706"/>
                      </a:lnTo>
                      <a:lnTo>
                        <a:pt x="227" y="705"/>
                      </a:lnTo>
                      <a:lnTo>
                        <a:pt x="227" y="703"/>
                      </a:lnTo>
                      <a:lnTo>
                        <a:pt x="226" y="701"/>
                      </a:lnTo>
                      <a:lnTo>
                        <a:pt x="226" y="701"/>
                      </a:lnTo>
                      <a:lnTo>
                        <a:pt x="224" y="700"/>
                      </a:lnTo>
                      <a:lnTo>
                        <a:pt x="222" y="699"/>
                      </a:lnTo>
                      <a:lnTo>
                        <a:pt x="222" y="699"/>
                      </a:lnTo>
                      <a:lnTo>
                        <a:pt x="221" y="696"/>
                      </a:lnTo>
                      <a:lnTo>
                        <a:pt x="220" y="693"/>
                      </a:lnTo>
                      <a:lnTo>
                        <a:pt x="219" y="689"/>
                      </a:lnTo>
                      <a:lnTo>
                        <a:pt x="218" y="688"/>
                      </a:lnTo>
                      <a:lnTo>
                        <a:pt x="215" y="688"/>
                      </a:lnTo>
                      <a:lnTo>
                        <a:pt x="215" y="688"/>
                      </a:lnTo>
                      <a:lnTo>
                        <a:pt x="215" y="679"/>
                      </a:lnTo>
                      <a:lnTo>
                        <a:pt x="215" y="679"/>
                      </a:lnTo>
                      <a:lnTo>
                        <a:pt x="214" y="678"/>
                      </a:lnTo>
                      <a:lnTo>
                        <a:pt x="212" y="678"/>
                      </a:lnTo>
                      <a:lnTo>
                        <a:pt x="211" y="679"/>
                      </a:lnTo>
                      <a:lnTo>
                        <a:pt x="210" y="677"/>
                      </a:lnTo>
                      <a:lnTo>
                        <a:pt x="210" y="677"/>
                      </a:lnTo>
                      <a:lnTo>
                        <a:pt x="209" y="673"/>
                      </a:lnTo>
                      <a:lnTo>
                        <a:pt x="206" y="667"/>
                      </a:lnTo>
                      <a:lnTo>
                        <a:pt x="201" y="663"/>
                      </a:lnTo>
                      <a:lnTo>
                        <a:pt x="198" y="662"/>
                      </a:lnTo>
                      <a:lnTo>
                        <a:pt x="194" y="661"/>
                      </a:lnTo>
                      <a:lnTo>
                        <a:pt x="194" y="661"/>
                      </a:lnTo>
                      <a:lnTo>
                        <a:pt x="194" y="656"/>
                      </a:lnTo>
                      <a:lnTo>
                        <a:pt x="194" y="654"/>
                      </a:lnTo>
                      <a:lnTo>
                        <a:pt x="192" y="653"/>
                      </a:lnTo>
                      <a:lnTo>
                        <a:pt x="192" y="653"/>
                      </a:lnTo>
                      <a:lnTo>
                        <a:pt x="190" y="653"/>
                      </a:lnTo>
                      <a:lnTo>
                        <a:pt x="188" y="653"/>
                      </a:lnTo>
                      <a:lnTo>
                        <a:pt x="188" y="653"/>
                      </a:lnTo>
                      <a:lnTo>
                        <a:pt x="188" y="650"/>
                      </a:lnTo>
                      <a:lnTo>
                        <a:pt x="188" y="647"/>
                      </a:lnTo>
                      <a:lnTo>
                        <a:pt x="188" y="647"/>
                      </a:lnTo>
                      <a:lnTo>
                        <a:pt x="186" y="645"/>
                      </a:lnTo>
                      <a:lnTo>
                        <a:pt x="184" y="643"/>
                      </a:lnTo>
                      <a:lnTo>
                        <a:pt x="184" y="643"/>
                      </a:lnTo>
                      <a:lnTo>
                        <a:pt x="180" y="640"/>
                      </a:lnTo>
                      <a:lnTo>
                        <a:pt x="177" y="637"/>
                      </a:lnTo>
                      <a:lnTo>
                        <a:pt x="177" y="637"/>
                      </a:lnTo>
                      <a:lnTo>
                        <a:pt x="177" y="634"/>
                      </a:lnTo>
                      <a:lnTo>
                        <a:pt x="176" y="631"/>
                      </a:lnTo>
                      <a:lnTo>
                        <a:pt x="174" y="625"/>
                      </a:lnTo>
                      <a:lnTo>
                        <a:pt x="174" y="625"/>
                      </a:lnTo>
                      <a:lnTo>
                        <a:pt x="173" y="624"/>
                      </a:lnTo>
                      <a:lnTo>
                        <a:pt x="171" y="623"/>
                      </a:lnTo>
                      <a:lnTo>
                        <a:pt x="170" y="621"/>
                      </a:lnTo>
                      <a:lnTo>
                        <a:pt x="170" y="619"/>
                      </a:lnTo>
                      <a:lnTo>
                        <a:pt x="170" y="619"/>
                      </a:lnTo>
                      <a:lnTo>
                        <a:pt x="169" y="616"/>
                      </a:lnTo>
                      <a:lnTo>
                        <a:pt x="167" y="615"/>
                      </a:lnTo>
                      <a:lnTo>
                        <a:pt x="165" y="614"/>
                      </a:lnTo>
                      <a:lnTo>
                        <a:pt x="161" y="614"/>
                      </a:lnTo>
                      <a:lnTo>
                        <a:pt x="161" y="614"/>
                      </a:lnTo>
                      <a:lnTo>
                        <a:pt x="161" y="611"/>
                      </a:lnTo>
                      <a:lnTo>
                        <a:pt x="160" y="607"/>
                      </a:lnTo>
                      <a:lnTo>
                        <a:pt x="160" y="604"/>
                      </a:lnTo>
                      <a:lnTo>
                        <a:pt x="157" y="601"/>
                      </a:lnTo>
                      <a:lnTo>
                        <a:pt x="157" y="601"/>
                      </a:lnTo>
                      <a:lnTo>
                        <a:pt x="153" y="601"/>
                      </a:lnTo>
                      <a:lnTo>
                        <a:pt x="152" y="603"/>
                      </a:lnTo>
                      <a:lnTo>
                        <a:pt x="152" y="603"/>
                      </a:lnTo>
                      <a:lnTo>
                        <a:pt x="151" y="602"/>
                      </a:lnTo>
                      <a:lnTo>
                        <a:pt x="150" y="601"/>
                      </a:lnTo>
                      <a:lnTo>
                        <a:pt x="150" y="598"/>
                      </a:lnTo>
                      <a:lnTo>
                        <a:pt x="150" y="598"/>
                      </a:lnTo>
                      <a:lnTo>
                        <a:pt x="148" y="595"/>
                      </a:lnTo>
                      <a:lnTo>
                        <a:pt x="146" y="592"/>
                      </a:lnTo>
                      <a:lnTo>
                        <a:pt x="146" y="592"/>
                      </a:lnTo>
                      <a:lnTo>
                        <a:pt x="145" y="589"/>
                      </a:lnTo>
                      <a:lnTo>
                        <a:pt x="144" y="585"/>
                      </a:lnTo>
                      <a:lnTo>
                        <a:pt x="144" y="581"/>
                      </a:lnTo>
                      <a:lnTo>
                        <a:pt x="143" y="576"/>
                      </a:lnTo>
                      <a:lnTo>
                        <a:pt x="143" y="576"/>
                      </a:lnTo>
                      <a:lnTo>
                        <a:pt x="142" y="574"/>
                      </a:lnTo>
                      <a:lnTo>
                        <a:pt x="140" y="571"/>
                      </a:lnTo>
                      <a:lnTo>
                        <a:pt x="139" y="567"/>
                      </a:lnTo>
                      <a:lnTo>
                        <a:pt x="139" y="566"/>
                      </a:lnTo>
                      <a:lnTo>
                        <a:pt x="139" y="564"/>
                      </a:lnTo>
                      <a:lnTo>
                        <a:pt x="139" y="564"/>
                      </a:lnTo>
                      <a:lnTo>
                        <a:pt x="135" y="563"/>
                      </a:lnTo>
                      <a:lnTo>
                        <a:pt x="131" y="563"/>
                      </a:lnTo>
                      <a:lnTo>
                        <a:pt x="129" y="563"/>
                      </a:lnTo>
                      <a:lnTo>
                        <a:pt x="125" y="560"/>
                      </a:lnTo>
                      <a:lnTo>
                        <a:pt x="125" y="560"/>
                      </a:lnTo>
                      <a:lnTo>
                        <a:pt x="125" y="559"/>
                      </a:lnTo>
                      <a:lnTo>
                        <a:pt x="125" y="557"/>
                      </a:lnTo>
                      <a:lnTo>
                        <a:pt x="124" y="555"/>
                      </a:lnTo>
                      <a:lnTo>
                        <a:pt x="124" y="554"/>
                      </a:lnTo>
                      <a:lnTo>
                        <a:pt x="124" y="554"/>
                      </a:lnTo>
                      <a:lnTo>
                        <a:pt x="127" y="554"/>
                      </a:lnTo>
                      <a:lnTo>
                        <a:pt x="127" y="554"/>
                      </a:lnTo>
                      <a:lnTo>
                        <a:pt x="125" y="551"/>
                      </a:lnTo>
                      <a:lnTo>
                        <a:pt x="122" y="550"/>
                      </a:lnTo>
                      <a:lnTo>
                        <a:pt x="115" y="546"/>
                      </a:lnTo>
                      <a:lnTo>
                        <a:pt x="115" y="546"/>
                      </a:lnTo>
                      <a:lnTo>
                        <a:pt x="114" y="537"/>
                      </a:lnTo>
                      <a:lnTo>
                        <a:pt x="110" y="529"/>
                      </a:lnTo>
                      <a:lnTo>
                        <a:pt x="106" y="522"/>
                      </a:lnTo>
                      <a:lnTo>
                        <a:pt x="101" y="518"/>
                      </a:lnTo>
                      <a:lnTo>
                        <a:pt x="101" y="518"/>
                      </a:lnTo>
                      <a:lnTo>
                        <a:pt x="101" y="512"/>
                      </a:lnTo>
                      <a:lnTo>
                        <a:pt x="100" y="509"/>
                      </a:lnTo>
                      <a:lnTo>
                        <a:pt x="99" y="506"/>
                      </a:lnTo>
                      <a:lnTo>
                        <a:pt x="99" y="506"/>
                      </a:lnTo>
                      <a:lnTo>
                        <a:pt x="97" y="505"/>
                      </a:lnTo>
                      <a:lnTo>
                        <a:pt x="94" y="504"/>
                      </a:lnTo>
                      <a:lnTo>
                        <a:pt x="94" y="504"/>
                      </a:lnTo>
                      <a:lnTo>
                        <a:pt x="92" y="499"/>
                      </a:lnTo>
                      <a:lnTo>
                        <a:pt x="91" y="493"/>
                      </a:lnTo>
                      <a:lnTo>
                        <a:pt x="91" y="493"/>
                      </a:lnTo>
                      <a:lnTo>
                        <a:pt x="90" y="490"/>
                      </a:lnTo>
                      <a:lnTo>
                        <a:pt x="89" y="486"/>
                      </a:lnTo>
                      <a:lnTo>
                        <a:pt x="89" y="486"/>
                      </a:lnTo>
                      <a:lnTo>
                        <a:pt x="85" y="484"/>
                      </a:lnTo>
                      <a:lnTo>
                        <a:pt x="85" y="484"/>
                      </a:lnTo>
                      <a:lnTo>
                        <a:pt x="84" y="480"/>
                      </a:lnTo>
                      <a:lnTo>
                        <a:pt x="85" y="477"/>
                      </a:lnTo>
                      <a:lnTo>
                        <a:pt x="84" y="474"/>
                      </a:lnTo>
                      <a:lnTo>
                        <a:pt x="83" y="471"/>
                      </a:lnTo>
                      <a:lnTo>
                        <a:pt x="83" y="471"/>
                      </a:lnTo>
                      <a:lnTo>
                        <a:pt x="79" y="469"/>
                      </a:lnTo>
                      <a:lnTo>
                        <a:pt x="79" y="469"/>
                      </a:lnTo>
                      <a:lnTo>
                        <a:pt x="78" y="465"/>
                      </a:lnTo>
                      <a:lnTo>
                        <a:pt x="78" y="463"/>
                      </a:lnTo>
                      <a:lnTo>
                        <a:pt x="77" y="460"/>
                      </a:lnTo>
                      <a:lnTo>
                        <a:pt x="76" y="457"/>
                      </a:lnTo>
                      <a:lnTo>
                        <a:pt x="76" y="457"/>
                      </a:lnTo>
                      <a:lnTo>
                        <a:pt x="74" y="454"/>
                      </a:lnTo>
                      <a:lnTo>
                        <a:pt x="73" y="453"/>
                      </a:lnTo>
                      <a:lnTo>
                        <a:pt x="71" y="451"/>
                      </a:lnTo>
                      <a:lnTo>
                        <a:pt x="71" y="451"/>
                      </a:lnTo>
                      <a:lnTo>
                        <a:pt x="69" y="443"/>
                      </a:lnTo>
                      <a:lnTo>
                        <a:pt x="69" y="443"/>
                      </a:lnTo>
                      <a:lnTo>
                        <a:pt x="67" y="442"/>
                      </a:lnTo>
                      <a:lnTo>
                        <a:pt x="65" y="441"/>
                      </a:lnTo>
                      <a:lnTo>
                        <a:pt x="65" y="441"/>
                      </a:lnTo>
                      <a:lnTo>
                        <a:pt x="64" y="440"/>
                      </a:lnTo>
                      <a:lnTo>
                        <a:pt x="65" y="438"/>
                      </a:lnTo>
                      <a:lnTo>
                        <a:pt x="65" y="436"/>
                      </a:lnTo>
                      <a:lnTo>
                        <a:pt x="65" y="435"/>
                      </a:lnTo>
                      <a:lnTo>
                        <a:pt x="65" y="435"/>
                      </a:lnTo>
                      <a:lnTo>
                        <a:pt x="61" y="431"/>
                      </a:lnTo>
                      <a:lnTo>
                        <a:pt x="60" y="427"/>
                      </a:lnTo>
                      <a:lnTo>
                        <a:pt x="60" y="424"/>
                      </a:lnTo>
                      <a:lnTo>
                        <a:pt x="61" y="421"/>
                      </a:lnTo>
                      <a:lnTo>
                        <a:pt x="61" y="421"/>
                      </a:lnTo>
                      <a:lnTo>
                        <a:pt x="61" y="419"/>
                      </a:lnTo>
                      <a:lnTo>
                        <a:pt x="60" y="418"/>
                      </a:lnTo>
                      <a:lnTo>
                        <a:pt x="59" y="416"/>
                      </a:lnTo>
                      <a:lnTo>
                        <a:pt x="56" y="416"/>
                      </a:lnTo>
                      <a:lnTo>
                        <a:pt x="54" y="415"/>
                      </a:lnTo>
                      <a:lnTo>
                        <a:pt x="54" y="415"/>
                      </a:lnTo>
                      <a:lnTo>
                        <a:pt x="55" y="412"/>
                      </a:lnTo>
                      <a:lnTo>
                        <a:pt x="56" y="411"/>
                      </a:lnTo>
                      <a:lnTo>
                        <a:pt x="57" y="410"/>
                      </a:lnTo>
                      <a:lnTo>
                        <a:pt x="59" y="410"/>
                      </a:lnTo>
                      <a:lnTo>
                        <a:pt x="62" y="410"/>
                      </a:lnTo>
                      <a:lnTo>
                        <a:pt x="63" y="409"/>
                      </a:lnTo>
                      <a:lnTo>
                        <a:pt x="65" y="408"/>
                      </a:lnTo>
                      <a:lnTo>
                        <a:pt x="65" y="408"/>
                      </a:lnTo>
                      <a:lnTo>
                        <a:pt x="64" y="406"/>
                      </a:lnTo>
                      <a:lnTo>
                        <a:pt x="63" y="404"/>
                      </a:lnTo>
                      <a:lnTo>
                        <a:pt x="62" y="404"/>
                      </a:lnTo>
                      <a:lnTo>
                        <a:pt x="61" y="404"/>
                      </a:lnTo>
                      <a:lnTo>
                        <a:pt x="57" y="406"/>
                      </a:lnTo>
                      <a:lnTo>
                        <a:pt x="55" y="406"/>
                      </a:lnTo>
                      <a:lnTo>
                        <a:pt x="52" y="406"/>
                      </a:lnTo>
                      <a:lnTo>
                        <a:pt x="52" y="406"/>
                      </a:lnTo>
                      <a:lnTo>
                        <a:pt x="50" y="403"/>
                      </a:lnTo>
                      <a:lnTo>
                        <a:pt x="49" y="401"/>
                      </a:lnTo>
                      <a:lnTo>
                        <a:pt x="49" y="401"/>
                      </a:lnTo>
                      <a:lnTo>
                        <a:pt x="48" y="398"/>
                      </a:lnTo>
                      <a:lnTo>
                        <a:pt x="48" y="395"/>
                      </a:lnTo>
                      <a:lnTo>
                        <a:pt x="48" y="392"/>
                      </a:lnTo>
                      <a:lnTo>
                        <a:pt x="47" y="390"/>
                      </a:lnTo>
                      <a:lnTo>
                        <a:pt x="47" y="390"/>
                      </a:lnTo>
                      <a:lnTo>
                        <a:pt x="46" y="389"/>
                      </a:lnTo>
                      <a:lnTo>
                        <a:pt x="46" y="388"/>
                      </a:lnTo>
                      <a:lnTo>
                        <a:pt x="47" y="386"/>
                      </a:lnTo>
                      <a:lnTo>
                        <a:pt x="47" y="381"/>
                      </a:lnTo>
                      <a:lnTo>
                        <a:pt x="47" y="381"/>
                      </a:lnTo>
                      <a:lnTo>
                        <a:pt x="45" y="372"/>
                      </a:lnTo>
                      <a:lnTo>
                        <a:pt x="42" y="363"/>
                      </a:lnTo>
                      <a:lnTo>
                        <a:pt x="42" y="363"/>
                      </a:lnTo>
                      <a:lnTo>
                        <a:pt x="42" y="359"/>
                      </a:lnTo>
                      <a:lnTo>
                        <a:pt x="40" y="354"/>
                      </a:lnTo>
                      <a:lnTo>
                        <a:pt x="40" y="354"/>
                      </a:lnTo>
                      <a:lnTo>
                        <a:pt x="38" y="352"/>
                      </a:lnTo>
                      <a:lnTo>
                        <a:pt x="36" y="350"/>
                      </a:lnTo>
                      <a:lnTo>
                        <a:pt x="36" y="350"/>
                      </a:lnTo>
                      <a:lnTo>
                        <a:pt x="35" y="341"/>
                      </a:lnTo>
                      <a:lnTo>
                        <a:pt x="34" y="332"/>
                      </a:lnTo>
                      <a:lnTo>
                        <a:pt x="34" y="332"/>
                      </a:lnTo>
                      <a:lnTo>
                        <a:pt x="33" y="330"/>
                      </a:lnTo>
                      <a:lnTo>
                        <a:pt x="32" y="327"/>
                      </a:lnTo>
                      <a:lnTo>
                        <a:pt x="32" y="327"/>
                      </a:lnTo>
                      <a:lnTo>
                        <a:pt x="30" y="311"/>
                      </a:lnTo>
                      <a:lnTo>
                        <a:pt x="29" y="302"/>
                      </a:lnTo>
                      <a:lnTo>
                        <a:pt x="28" y="299"/>
                      </a:lnTo>
                      <a:lnTo>
                        <a:pt x="27" y="296"/>
                      </a:lnTo>
                      <a:lnTo>
                        <a:pt x="27" y="296"/>
                      </a:lnTo>
                      <a:lnTo>
                        <a:pt x="25" y="292"/>
                      </a:lnTo>
                      <a:lnTo>
                        <a:pt x="25" y="288"/>
                      </a:lnTo>
                      <a:lnTo>
                        <a:pt x="24" y="282"/>
                      </a:lnTo>
                      <a:lnTo>
                        <a:pt x="22" y="278"/>
                      </a:lnTo>
                      <a:lnTo>
                        <a:pt x="22" y="278"/>
                      </a:lnTo>
                      <a:lnTo>
                        <a:pt x="18" y="273"/>
                      </a:lnTo>
                      <a:lnTo>
                        <a:pt x="18" y="273"/>
                      </a:lnTo>
                      <a:lnTo>
                        <a:pt x="18" y="268"/>
                      </a:lnTo>
                      <a:lnTo>
                        <a:pt x="18" y="262"/>
                      </a:lnTo>
                      <a:lnTo>
                        <a:pt x="18" y="262"/>
                      </a:lnTo>
                      <a:lnTo>
                        <a:pt x="17" y="258"/>
                      </a:lnTo>
                      <a:lnTo>
                        <a:pt x="16" y="255"/>
                      </a:lnTo>
                      <a:lnTo>
                        <a:pt x="16" y="255"/>
                      </a:lnTo>
                      <a:lnTo>
                        <a:pt x="16" y="253"/>
                      </a:lnTo>
                      <a:lnTo>
                        <a:pt x="17" y="252"/>
                      </a:lnTo>
                      <a:lnTo>
                        <a:pt x="18" y="250"/>
                      </a:lnTo>
                      <a:lnTo>
                        <a:pt x="18" y="249"/>
                      </a:lnTo>
                      <a:lnTo>
                        <a:pt x="18" y="249"/>
                      </a:lnTo>
                      <a:lnTo>
                        <a:pt x="17" y="246"/>
                      </a:lnTo>
                      <a:lnTo>
                        <a:pt x="16" y="244"/>
                      </a:lnTo>
                      <a:lnTo>
                        <a:pt x="14" y="242"/>
                      </a:lnTo>
                      <a:lnTo>
                        <a:pt x="14" y="239"/>
                      </a:lnTo>
                      <a:lnTo>
                        <a:pt x="14" y="239"/>
                      </a:lnTo>
                      <a:lnTo>
                        <a:pt x="14" y="237"/>
                      </a:lnTo>
                      <a:lnTo>
                        <a:pt x="15" y="236"/>
                      </a:lnTo>
                      <a:lnTo>
                        <a:pt x="16" y="234"/>
                      </a:lnTo>
                      <a:lnTo>
                        <a:pt x="16" y="233"/>
                      </a:lnTo>
                      <a:lnTo>
                        <a:pt x="16" y="233"/>
                      </a:lnTo>
                      <a:lnTo>
                        <a:pt x="14" y="229"/>
                      </a:lnTo>
                      <a:lnTo>
                        <a:pt x="12" y="224"/>
                      </a:lnTo>
                      <a:lnTo>
                        <a:pt x="11" y="219"/>
                      </a:lnTo>
                      <a:lnTo>
                        <a:pt x="8" y="215"/>
                      </a:lnTo>
                      <a:lnTo>
                        <a:pt x="8" y="215"/>
                      </a:lnTo>
                      <a:lnTo>
                        <a:pt x="11" y="208"/>
                      </a:lnTo>
                      <a:lnTo>
                        <a:pt x="13" y="203"/>
                      </a:lnTo>
                      <a:lnTo>
                        <a:pt x="16" y="198"/>
                      </a:lnTo>
                      <a:lnTo>
                        <a:pt x="18" y="193"/>
                      </a:lnTo>
                      <a:lnTo>
                        <a:pt x="18" y="193"/>
                      </a:lnTo>
                      <a:lnTo>
                        <a:pt x="17" y="190"/>
                      </a:lnTo>
                      <a:lnTo>
                        <a:pt x="15" y="188"/>
                      </a:lnTo>
                      <a:lnTo>
                        <a:pt x="8" y="186"/>
                      </a:lnTo>
                      <a:lnTo>
                        <a:pt x="8" y="186"/>
                      </a:lnTo>
                      <a:lnTo>
                        <a:pt x="9" y="177"/>
                      </a:lnTo>
                      <a:lnTo>
                        <a:pt x="9" y="168"/>
                      </a:lnTo>
                      <a:lnTo>
                        <a:pt x="8" y="157"/>
                      </a:lnTo>
                      <a:lnTo>
                        <a:pt x="8" y="146"/>
                      </a:lnTo>
                      <a:lnTo>
                        <a:pt x="8" y="146"/>
                      </a:lnTo>
                      <a:lnTo>
                        <a:pt x="8" y="142"/>
                      </a:lnTo>
                      <a:lnTo>
                        <a:pt x="6" y="138"/>
                      </a:lnTo>
                      <a:lnTo>
                        <a:pt x="3" y="135"/>
                      </a:lnTo>
                      <a:lnTo>
                        <a:pt x="2" y="132"/>
                      </a:lnTo>
                      <a:lnTo>
                        <a:pt x="2" y="132"/>
                      </a:lnTo>
                      <a:lnTo>
                        <a:pt x="5" y="110"/>
                      </a:lnTo>
                      <a:lnTo>
                        <a:pt x="6" y="98"/>
                      </a:lnTo>
                      <a:lnTo>
                        <a:pt x="5" y="93"/>
                      </a:lnTo>
                      <a:lnTo>
                        <a:pt x="4" y="87"/>
                      </a:lnTo>
                      <a:lnTo>
                        <a:pt x="4" y="87"/>
                      </a:lnTo>
                      <a:lnTo>
                        <a:pt x="2" y="82"/>
                      </a:lnTo>
                      <a:lnTo>
                        <a:pt x="1" y="79"/>
                      </a:lnTo>
                      <a:lnTo>
                        <a:pt x="0" y="76"/>
                      </a:lnTo>
                      <a:lnTo>
                        <a:pt x="0" y="76"/>
                      </a:lnTo>
                      <a:lnTo>
                        <a:pt x="1" y="75"/>
                      </a:lnTo>
                      <a:lnTo>
                        <a:pt x="2" y="74"/>
                      </a:lnTo>
                      <a:lnTo>
                        <a:pt x="2" y="71"/>
                      </a:lnTo>
                      <a:lnTo>
                        <a:pt x="2" y="65"/>
                      </a:lnTo>
                      <a:lnTo>
                        <a:pt x="2" y="65"/>
                      </a:lnTo>
                      <a:lnTo>
                        <a:pt x="4" y="61"/>
                      </a:lnTo>
                      <a:lnTo>
                        <a:pt x="4" y="59"/>
                      </a:lnTo>
                      <a:lnTo>
                        <a:pt x="2" y="58"/>
                      </a:lnTo>
                      <a:lnTo>
                        <a:pt x="2" y="58"/>
                      </a:lnTo>
                      <a:lnTo>
                        <a:pt x="4" y="55"/>
                      </a:lnTo>
                      <a:lnTo>
                        <a:pt x="6" y="51"/>
                      </a:lnTo>
                      <a:lnTo>
                        <a:pt x="7" y="48"/>
                      </a:lnTo>
                      <a:lnTo>
                        <a:pt x="8" y="45"/>
                      </a:lnTo>
                      <a:lnTo>
                        <a:pt x="8" y="45"/>
                      </a:lnTo>
                      <a:lnTo>
                        <a:pt x="8" y="41"/>
                      </a:lnTo>
                      <a:lnTo>
                        <a:pt x="6" y="36"/>
                      </a:lnTo>
                      <a:lnTo>
                        <a:pt x="5" y="33"/>
                      </a:lnTo>
                      <a:lnTo>
                        <a:pt x="4" y="29"/>
                      </a:lnTo>
                      <a:lnTo>
                        <a:pt x="4" y="29"/>
                      </a:lnTo>
                      <a:lnTo>
                        <a:pt x="7" y="27"/>
                      </a:lnTo>
                      <a:lnTo>
                        <a:pt x="9" y="25"/>
                      </a:lnTo>
                      <a:lnTo>
                        <a:pt x="13" y="23"/>
                      </a:lnTo>
                      <a:lnTo>
                        <a:pt x="15" y="22"/>
                      </a:lnTo>
                      <a:lnTo>
                        <a:pt x="18" y="22"/>
                      </a:lnTo>
                      <a:lnTo>
                        <a:pt x="18" y="22"/>
                      </a:lnTo>
                      <a:lnTo>
                        <a:pt x="17" y="24"/>
                      </a:lnTo>
                      <a:lnTo>
                        <a:pt x="17" y="26"/>
                      </a:lnTo>
                      <a:lnTo>
                        <a:pt x="18" y="28"/>
                      </a:lnTo>
                      <a:lnTo>
                        <a:pt x="20" y="31"/>
                      </a:lnTo>
                      <a:lnTo>
                        <a:pt x="20" y="33"/>
                      </a:lnTo>
                      <a:lnTo>
                        <a:pt x="20" y="33"/>
                      </a:lnTo>
                      <a:lnTo>
                        <a:pt x="19" y="34"/>
                      </a:lnTo>
                      <a:lnTo>
                        <a:pt x="18" y="34"/>
                      </a:lnTo>
                      <a:lnTo>
                        <a:pt x="18" y="35"/>
                      </a:lnTo>
                      <a:lnTo>
                        <a:pt x="18" y="35"/>
                      </a:lnTo>
                      <a:lnTo>
                        <a:pt x="20" y="45"/>
                      </a:lnTo>
                      <a:lnTo>
                        <a:pt x="20" y="45"/>
                      </a:lnTo>
                      <a:lnTo>
                        <a:pt x="20" y="48"/>
                      </a:lnTo>
                      <a:lnTo>
                        <a:pt x="20" y="51"/>
                      </a:lnTo>
                      <a:lnTo>
                        <a:pt x="20" y="51"/>
                      </a:lnTo>
                      <a:lnTo>
                        <a:pt x="21" y="55"/>
                      </a:lnTo>
                      <a:lnTo>
                        <a:pt x="20" y="63"/>
                      </a:lnTo>
                      <a:lnTo>
                        <a:pt x="20" y="63"/>
                      </a:lnTo>
                      <a:lnTo>
                        <a:pt x="19" y="73"/>
                      </a:lnTo>
                      <a:lnTo>
                        <a:pt x="19" y="85"/>
                      </a:lnTo>
                      <a:lnTo>
                        <a:pt x="18" y="95"/>
                      </a:lnTo>
                      <a:lnTo>
                        <a:pt x="16" y="99"/>
                      </a:lnTo>
                      <a:lnTo>
                        <a:pt x="14" y="103"/>
                      </a:lnTo>
                      <a:lnTo>
                        <a:pt x="14" y="103"/>
                      </a:lnTo>
                      <a:lnTo>
                        <a:pt x="15" y="108"/>
                      </a:lnTo>
                      <a:lnTo>
                        <a:pt x="16" y="114"/>
                      </a:lnTo>
                      <a:lnTo>
                        <a:pt x="16" y="114"/>
                      </a:lnTo>
                      <a:lnTo>
                        <a:pt x="17" y="118"/>
                      </a:lnTo>
                      <a:lnTo>
                        <a:pt x="18" y="126"/>
                      </a:lnTo>
                      <a:lnTo>
                        <a:pt x="18" y="126"/>
                      </a:lnTo>
                      <a:lnTo>
                        <a:pt x="19" y="126"/>
                      </a:lnTo>
                      <a:lnTo>
                        <a:pt x="20" y="127"/>
                      </a:lnTo>
                      <a:lnTo>
                        <a:pt x="20" y="128"/>
                      </a:lnTo>
                      <a:lnTo>
                        <a:pt x="20" y="128"/>
                      </a:lnTo>
                      <a:lnTo>
                        <a:pt x="19" y="128"/>
                      </a:lnTo>
                      <a:lnTo>
                        <a:pt x="18" y="129"/>
                      </a:lnTo>
                      <a:lnTo>
                        <a:pt x="18" y="130"/>
                      </a:lnTo>
                      <a:lnTo>
                        <a:pt x="18" y="130"/>
                      </a:lnTo>
                      <a:lnTo>
                        <a:pt x="19" y="130"/>
                      </a:lnTo>
                      <a:lnTo>
                        <a:pt x="20" y="131"/>
                      </a:lnTo>
                      <a:lnTo>
                        <a:pt x="20" y="132"/>
                      </a:lnTo>
                      <a:lnTo>
                        <a:pt x="20" y="132"/>
                      </a:lnTo>
                      <a:lnTo>
                        <a:pt x="19" y="132"/>
                      </a:lnTo>
                      <a:lnTo>
                        <a:pt x="18" y="133"/>
                      </a:lnTo>
                      <a:lnTo>
                        <a:pt x="18" y="134"/>
                      </a:lnTo>
                      <a:lnTo>
                        <a:pt x="18" y="134"/>
                      </a:lnTo>
                      <a:lnTo>
                        <a:pt x="22" y="136"/>
                      </a:lnTo>
                      <a:lnTo>
                        <a:pt x="22" y="136"/>
                      </a:lnTo>
                      <a:lnTo>
                        <a:pt x="21" y="139"/>
                      </a:lnTo>
                      <a:lnTo>
                        <a:pt x="20" y="144"/>
                      </a:lnTo>
                      <a:lnTo>
                        <a:pt x="20" y="144"/>
                      </a:lnTo>
                      <a:lnTo>
                        <a:pt x="20" y="150"/>
                      </a:lnTo>
                      <a:lnTo>
                        <a:pt x="21" y="157"/>
                      </a:lnTo>
                      <a:lnTo>
                        <a:pt x="23" y="164"/>
                      </a:lnTo>
                      <a:lnTo>
                        <a:pt x="22" y="172"/>
                      </a:lnTo>
                      <a:lnTo>
                        <a:pt x="22" y="172"/>
                      </a:lnTo>
                      <a:lnTo>
                        <a:pt x="21" y="176"/>
                      </a:lnTo>
                      <a:lnTo>
                        <a:pt x="20" y="179"/>
                      </a:lnTo>
                      <a:lnTo>
                        <a:pt x="20" y="179"/>
                      </a:lnTo>
                      <a:lnTo>
                        <a:pt x="21" y="185"/>
                      </a:lnTo>
                      <a:lnTo>
                        <a:pt x="22" y="188"/>
                      </a:lnTo>
                      <a:lnTo>
                        <a:pt x="22" y="188"/>
                      </a:lnTo>
                      <a:lnTo>
                        <a:pt x="23" y="194"/>
                      </a:lnTo>
                      <a:lnTo>
                        <a:pt x="22" y="199"/>
                      </a:lnTo>
                      <a:lnTo>
                        <a:pt x="23" y="205"/>
                      </a:lnTo>
                      <a:lnTo>
                        <a:pt x="25" y="207"/>
                      </a:lnTo>
                      <a:lnTo>
                        <a:pt x="27" y="208"/>
                      </a:lnTo>
                      <a:lnTo>
                        <a:pt x="27" y="208"/>
                      </a:lnTo>
                      <a:lnTo>
                        <a:pt x="25" y="214"/>
                      </a:lnTo>
                      <a:lnTo>
                        <a:pt x="25" y="219"/>
                      </a:lnTo>
                      <a:lnTo>
                        <a:pt x="27" y="231"/>
                      </a:lnTo>
                      <a:lnTo>
                        <a:pt x="27" y="231"/>
                      </a:lnTo>
                      <a:lnTo>
                        <a:pt x="25" y="231"/>
                      </a:lnTo>
                      <a:lnTo>
                        <a:pt x="25" y="232"/>
                      </a:lnTo>
                      <a:lnTo>
                        <a:pt x="24" y="233"/>
                      </a:lnTo>
                      <a:lnTo>
                        <a:pt x="24" y="233"/>
                      </a:lnTo>
                      <a:lnTo>
                        <a:pt x="26" y="233"/>
                      </a:lnTo>
                      <a:lnTo>
                        <a:pt x="26" y="234"/>
                      </a:lnTo>
                      <a:lnTo>
                        <a:pt x="27" y="235"/>
                      </a:lnTo>
                      <a:lnTo>
                        <a:pt x="27" y="235"/>
                      </a:lnTo>
                      <a:lnTo>
                        <a:pt x="26" y="240"/>
                      </a:lnTo>
                      <a:lnTo>
                        <a:pt x="24" y="245"/>
                      </a:lnTo>
                      <a:lnTo>
                        <a:pt x="24" y="245"/>
                      </a:lnTo>
                      <a:lnTo>
                        <a:pt x="24" y="247"/>
                      </a:lnTo>
                      <a:lnTo>
                        <a:pt x="25" y="248"/>
                      </a:lnTo>
                      <a:lnTo>
                        <a:pt x="27" y="251"/>
                      </a:lnTo>
                      <a:lnTo>
                        <a:pt x="30" y="253"/>
                      </a:lnTo>
                      <a:lnTo>
                        <a:pt x="34" y="255"/>
                      </a:lnTo>
                      <a:lnTo>
                        <a:pt x="34" y="255"/>
                      </a:lnTo>
                      <a:lnTo>
                        <a:pt x="34" y="257"/>
                      </a:lnTo>
                      <a:lnTo>
                        <a:pt x="34" y="258"/>
                      </a:lnTo>
                      <a:lnTo>
                        <a:pt x="35" y="259"/>
                      </a:lnTo>
                      <a:lnTo>
                        <a:pt x="36" y="259"/>
                      </a:lnTo>
                      <a:lnTo>
                        <a:pt x="36" y="259"/>
                      </a:lnTo>
                      <a:lnTo>
                        <a:pt x="35" y="262"/>
                      </a:lnTo>
                      <a:lnTo>
                        <a:pt x="35" y="265"/>
                      </a:lnTo>
                      <a:lnTo>
                        <a:pt x="37" y="269"/>
                      </a:lnTo>
                      <a:lnTo>
                        <a:pt x="39" y="273"/>
                      </a:lnTo>
                      <a:lnTo>
                        <a:pt x="40" y="278"/>
                      </a:lnTo>
                      <a:lnTo>
                        <a:pt x="40" y="278"/>
                      </a:lnTo>
                      <a:lnTo>
                        <a:pt x="40" y="280"/>
                      </a:lnTo>
                      <a:lnTo>
                        <a:pt x="39" y="281"/>
                      </a:lnTo>
                      <a:lnTo>
                        <a:pt x="39" y="282"/>
                      </a:lnTo>
                      <a:lnTo>
                        <a:pt x="38" y="285"/>
                      </a:lnTo>
                      <a:lnTo>
                        <a:pt x="38" y="285"/>
                      </a:lnTo>
                      <a:lnTo>
                        <a:pt x="39" y="287"/>
                      </a:lnTo>
                      <a:lnTo>
                        <a:pt x="40" y="289"/>
                      </a:lnTo>
                      <a:lnTo>
                        <a:pt x="40" y="289"/>
                      </a:lnTo>
                      <a:lnTo>
                        <a:pt x="42" y="299"/>
                      </a:lnTo>
                      <a:lnTo>
                        <a:pt x="43" y="305"/>
                      </a:lnTo>
                      <a:lnTo>
                        <a:pt x="45" y="306"/>
                      </a:lnTo>
                      <a:lnTo>
                        <a:pt x="47" y="307"/>
                      </a:lnTo>
                      <a:lnTo>
                        <a:pt x="47" y="307"/>
                      </a:lnTo>
                      <a:lnTo>
                        <a:pt x="49" y="323"/>
                      </a:lnTo>
                      <a:lnTo>
                        <a:pt x="52" y="338"/>
                      </a:lnTo>
                      <a:lnTo>
                        <a:pt x="52" y="338"/>
                      </a:lnTo>
                      <a:lnTo>
                        <a:pt x="52" y="340"/>
                      </a:lnTo>
                      <a:lnTo>
                        <a:pt x="52" y="342"/>
                      </a:lnTo>
                      <a:lnTo>
                        <a:pt x="52" y="342"/>
                      </a:lnTo>
                      <a:lnTo>
                        <a:pt x="55" y="345"/>
                      </a:lnTo>
                      <a:lnTo>
                        <a:pt x="56" y="346"/>
                      </a:lnTo>
                      <a:lnTo>
                        <a:pt x="56" y="348"/>
                      </a:lnTo>
                      <a:lnTo>
                        <a:pt x="56" y="348"/>
                      </a:lnTo>
                      <a:lnTo>
                        <a:pt x="56" y="347"/>
                      </a:lnTo>
                      <a:lnTo>
                        <a:pt x="55" y="348"/>
                      </a:lnTo>
                      <a:lnTo>
                        <a:pt x="54" y="349"/>
                      </a:lnTo>
                      <a:lnTo>
                        <a:pt x="54" y="350"/>
                      </a:lnTo>
                      <a:lnTo>
                        <a:pt x="54" y="350"/>
                      </a:lnTo>
                      <a:lnTo>
                        <a:pt x="56" y="352"/>
                      </a:lnTo>
                      <a:lnTo>
                        <a:pt x="57" y="354"/>
                      </a:lnTo>
                      <a:lnTo>
                        <a:pt x="59" y="361"/>
                      </a:lnTo>
                      <a:lnTo>
                        <a:pt x="61" y="369"/>
                      </a:lnTo>
                      <a:lnTo>
                        <a:pt x="63" y="372"/>
                      </a:lnTo>
                      <a:lnTo>
                        <a:pt x="65" y="374"/>
                      </a:lnTo>
                      <a:lnTo>
                        <a:pt x="65" y="374"/>
                      </a:lnTo>
                      <a:lnTo>
                        <a:pt x="65" y="376"/>
                      </a:lnTo>
                      <a:lnTo>
                        <a:pt x="64" y="378"/>
                      </a:lnTo>
                      <a:lnTo>
                        <a:pt x="63" y="379"/>
                      </a:lnTo>
                      <a:lnTo>
                        <a:pt x="63" y="381"/>
                      </a:lnTo>
                      <a:lnTo>
                        <a:pt x="63" y="381"/>
                      </a:lnTo>
                      <a:lnTo>
                        <a:pt x="63" y="386"/>
                      </a:lnTo>
                      <a:lnTo>
                        <a:pt x="65" y="389"/>
                      </a:lnTo>
                      <a:lnTo>
                        <a:pt x="66" y="393"/>
                      </a:lnTo>
                      <a:lnTo>
                        <a:pt x="67" y="397"/>
                      </a:lnTo>
                      <a:lnTo>
                        <a:pt x="67" y="397"/>
                      </a:lnTo>
                      <a:lnTo>
                        <a:pt x="67" y="398"/>
                      </a:lnTo>
                      <a:lnTo>
                        <a:pt x="66" y="399"/>
                      </a:lnTo>
                      <a:lnTo>
                        <a:pt x="65" y="401"/>
                      </a:lnTo>
                      <a:lnTo>
                        <a:pt x="65" y="401"/>
                      </a:lnTo>
                      <a:lnTo>
                        <a:pt x="67" y="408"/>
                      </a:lnTo>
                      <a:lnTo>
                        <a:pt x="67" y="413"/>
                      </a:lnTo>
                      <a:lnTo>
                        <a:pt x="67" y="419"/>
                      </a:lnTo>
                      <a:lnTo>
                        <a:pt x="67" y="419"/>
                      </a:lnTo>
                      <a:lnTo>
                        <a:pt x="69" y="421"/>
                      </a:lnTo>
                      <a:lnTo>
                        <a:pt x="71" y="423"/>
                      </a:lnTo>
                      <a:lnTo>
                        <a:pt x="71" y="423"/>
                      </a:lnTo>
                      <a:lnTo>
                        <a:pt x="71" y="425"/>
                      </a:lnTo>
                      <a:lnTo>
                        <a:pt x="71" y="428"/>
                      </a:lnTo>
                      <a:lnTo>
                        <a:pt x="71" y="428"/>
                      </a:lnTo>
                      <a:lnTo>
                        <a:pt x="74" y="428"/>
                      </a:lnTo>
                      <a:lnTo>
                        <a:pt x="74" y="428"/>
                      </a:lnTo>
                      <a:lnTo>
                        <a:pt x="77" y="433"/>
                      </a:lnTo>
                      <a:lnTo>
                        <a:pt x="81" y="437"/>
                      </a:lnTo>
                      <a:lnTo>
                        <a:pt x="81" y="437"/>
                      </a:lnTo>
                      <a:lnTo>
                        <a:pt x="81" y="445"/>
                      </a:lnTo>
                      <a:lnTo>
                        <a:pt x="81" y="445"/>
                      </a:lnTo>
                      <a:lnTo>
                        <a:pt x="85" y="451"/>
                      </a:lnTo>
                      <a:lnTo>
                        <a:pt x="88" y="456"/>
                      </a:lnTo>
                      <a:lnTo>
                        <a:pt x="92" y="460"/>
                      </a:lnTo>
                      <a:lnTo>
                        <a:pt x="96" y="462"/>
                      </a:lnTo>
                      <a:lnTo>
                        <a:pt x="99" y="463"/>
                      </a:lnTo>
                      <a:lnTo>
                        <a:pt x="99" y="463"/>
                      </a:lnTo>
                      <a:lnTo>
                        <a:pt x="98" y="468"/>
                      </a:lnTo>
                      <a:lnTo>
                        <a:pt x="99" y="471"/>
                      </a:lnTo>
                      <a:lnTo>
                        <a:pt x="101" y="475"/>
                      </a:lnTo>
                      <a:lnTo>
                        <a:pt x="103" y="480"/>
                      </a:lnTo>
                      <a:lnTo>
                        <a:pt x="103" y="482"/>
                      </a:lnTo>
                      <a:lnTo>
                        <a:pt x="103" y="486"/>
                      </a:lnTo>
                      <a:lnTo>
                        <a:pt x="103" y="486"/>
                      </a:lnTo>
                      <a:lnTo>
                        <a:pt x="105" y="492"/>
                      </a:lnTo>
                      <a:lnTo>
                        <a:pt x="109" y="496"/>
                      </a:lnTo>
                      <a:lnTo>
                        <a:pt x="114" y="500"/>
                      </a:lnTo>
                      <a:lnTo>
                        <a:pt x="117" y="504"/>
                      </a:lnTo>
                      <a:lnTo>
                        <a:pt x="117" y="504"/>
                      </a:lnTo>
                      <a:lnTo>
                        <a:pt x="117" y="520"/>
                      </a:lnTo>
                      <a:lnTo>
                        <a:pt x="117" y="520"/>
                      </a:lnTo>
                      <a:lnTo>
                        <a:pt x="118" y="522"/>
                      </a:lnTo>
                      <a:lnTo>
                        <a:pt x="119" y="524"/>
                      </a:lnTo>
                      <a:lnTo>
                        <a:pt x="119" y="524"/>
                      </a:lnTo>
                      <a:lnTo>
                        <a:pt x="121" y="528"/>
                      </a:lnTo>
                      <a:lnTo>
                        <a:pt x="123" y="530"/>
                      </a:lnTo>
                      <a:lnTo>
                        <a:pt x="130" y="534"/>
                      </a:lnTo>
                      <a:lnTo>
                        <a:pt x="130" y="534"/>
                      </a:lnTo>
                      <a:lnTo>
                        <a:pt x="131" y="537"/>
                      </a:lnTo>
                      <a:lnTo>
                        <a:pt x="133" y="540"/>
                      </a:lnTo>
                      <a:lnTo>
                        <a:pt x="136" y="542"/>
                      </a:lnTo>
                      <a:lnTo>
                        <a:pt x="137" y="546"/>
                      </a:lnTo>
                      <a:lnTo>
                        <a:pt x="137" y="546"/>
                      </a:lnTo>
                      <a:lnTo>
                        <a:pt x="139" y="548"/>
                      </a:lnTo>
                      <a:lnTo>
                        <a:pt x="140" y="549"/>
                      </a:lnTo>
                      <a:lnTo>
                        <a:pt x="142" y="552"/>
                      </a:lnTo>
                      <a:lnTo>
                        <a:pt x="144" y="555"/>
                      </a:lnTo>
                      <a:lnTo>
                        <a:pt x="145" y="556"/>
                      </a:lnTo>
                      <a:lnTo>
                        <a:pt x="148" y="556"/>
                      </a:lnTo>
                      <a:lnTo>
                        <a:pt x="148" y="556"/>
                      </a:lnTo>
                      <a:lnTo>
                        <a:pt x="148" y="562"/>
                      </a:lnTo>
                      <a:lnTo>
                        <a:pt x="149" y="566"/>
                      </a:lnTo>
                      <a:lnTo>
                        <a:pt x="149" y="571"/>
                      </a:lnTo>
                      <a:lnTo>
                        <a:pt x="148" y="576"/>
                      </a:lnTo>
                      <a:lnTo>
                        <a:pt x="148" y="576"/>
                      </a:lnTo>
                      <a:lnTo>
                        <a:pt x="150" y="578"/>
                      </a:lnTo>
                      <a:lnTo>
                        <a:pt x="153" y="579"/>
                      </a:lnTo>
                      <a:lnTo>
                        <a:pt x="157" y="581"/>
                      </a:lnTo>
                      <a:lnTo>
                        <a:pt x="159" y="582"/>
                      </a:lnTo>
                      <a:lnTo>
                        <a:pt x="159" y="582"/>
                      </a:lnTo>
                      <a:lnTo>
                        <a:pt x="159" y="587"/>
                      </a:lnTo>
                      <a:lnTo>
                        <a:pt x="159" y="590"/>
                      </a:lnTo>
                      <a:lnTo>
                        <a:pt x="159" y="592"/>
                      </a:lnTo>
                      <a:lnTo>
                        <a:pt x="159" y="592"/>
                      </a:lnTo>
                      <a:lnTo>
                        <a:pt x="161" y="594"/>
                      </a:lnTo>
                      <a:lnTo>
                        <a:pt x="163" y="595"/>
                      </a:lnTo>
                      <a:lnTo>
                        <a:pt x="165" y="596"/>
                      </a:lnTo>
                      <a:lnTo>
                        <a:pt x="166" y="598"/>
                      </a:lnTo>
                      <a:lnTo>
                        <a:pt x="166" y="598"/>
                      </a:lnTo>
                      <a:lnTo>
                        <a:pt x="167" y="601"/>
                      </a:lnTo>
                      <a:lnTo>
                        <a:pt x="169" y="603"/>
                      </a:lnTo>
                      <a:lnTo>
                        <a:pt x="174" y="607"/>
                      </a:lnTo>
                      <a:lnTo>
                        <a:pt x="174" y="607"/>
                      </a:lnTo>
                      <a:lnTo>
                        <a:pt x="173" y="610"/>
                      </a:lnTo>
                      <a:lnTo>
                        <a:pt x="172" y="612"/>
                      </a:lnTo>
                      <a:lnTo>
                        <a:pt x="173" y="614"/>
                      </a:lnTo>
                      <a:lnTo>
                        <a:pt x="174" y="616"/>
                      </a:lnTo>
                      <a:lnTo>
                        <a:pt x="174" y="616"/>
                      </a:lnTo>
                      <a:lnTo>
                        <a:pt x="174" y="618"/>
                      </a:lnTo>
                      <a:lnTo>
                        <a:pt x="176" y="619"/>
                      </a:lnTo>
                      <a:lnTo>
                        <a:pt x="179" y="619"/>
                      </a:lnTo>
                      <a:lnTo>
                        <a:pt x="181" y="619"/>
                      </a:lnTo>
                      <a:lnTo>
                        <a:pt x="182" y="619"/>
                      </a:lnTo>
                      <a:lnTo>
                        <a:pt x="182" y="621"/>
                      </a:lnTo>
                      <a:lnTo>
                        <a:pt x="182" y="623"/>
                      </a:lnTo>
                      <a:lnTo>
                        <a:pt x="182" y="623"/>
                      </a:lnTo>
                      <a:lnTo>
                        <a:pt x="194" y="623"/>
                      </a:lnTo>
                      <a:lnTo>
                        <a:pt x="194" y="623"/>
                      </a:lnTo>
                      <a:lnTo>
                        <a:pt x="196" y="626"/>
                      </a:lnTo>
                      <a:lnTo>
                        <a:pt x="197" y="630"/>
                      </a:lnTo>
                      <a:lnTo>
                        <a:pt x="200" y="634"/>
                      </a:lnTo>
                      <a:lnTo>
                        <a:pt x="202" y="636"/>
                      </a:lnTo>
                      <a:lnTo>
                        <a:pt x="203" y="638"/>
                      </a:lnTo>
                      <a:lnTo>
                        <a:pt x="204" y="641"/>
                      </a:lnTo>
                      <a:lnTo>
                        <a:pt x="204" y="645"/>
                      </a:lnTo>
                      <a:lnTo>
                        <a:pt x="204" y="645"/>
                      </a:lnTo>
                      <a:lnTo>
                        <a:pt x="208" y="647"/>
                      </a:lnTo>
                      <a:lnTo>
                        <a:pt x="212" y="647"/>
                      </a:lnTo>
                      <a:lnTo>
                        <a:pt x="212" y="647"/>
                      </a:lnTo>
                      <a:lnTo>
                        <a:pt x="213" y="652"/>
                      </a:lnTo>
                      <a:lnTo>
                        <a:pt x="215" y="654"/>
                      </a:lnTo>
                      <a:lnTo>
                        <a:pt x="220" y="659"/>
                      </a:lnTo>
                      <a:lnTo>
                        <a:pt x="223" y="664"/>
                      </a:lnTo>
                      <a:lnTo>
                        <a:pt x="226" y="671"/>
                      </a:lnTo>
                      <a:lnTo>
                        <a:pt x="226" y="671"/>
                      </a:lnTo>
                      <a:lnTo>
                        <a:pt x="228" y="672"/>
                      </a:lnTo>
                      <a:lnTo>
                        <a:pt x="229" y="673"/>
                      </a:lnTo>
                      <a:lnTo>
                        <a:pt x="233" y="675"/>
                      </a:lnTo>
                      <a:lnTo>
                        <a:pt x="233" y="675"/>
                      </a:lnTo>
                      <a:lnTo>
                        <a:pt x="235" y="678"/>
                      </a:lnTo>
                      <a:lnTo>
                        <a:pt x="236" y="679"/>
                      </a:lnTo>
                      <a:lnTo>
                        <a:pt x="240" y="679"/>
                      </a:lnTo>
                      <a:lnTo>
                        <a:pt x="240" y="679"/>
                      </a:lnTo>
                      <a:lnTo>
                        <a:pt x="241" y="683"/>
                      </a:lnTo>
                      <a:lnTo>
                        <a:pt x="243" y="687"/>
                      </a:lnTo>
                      <a:lnTo>
                        <a:pt x="249" y="695"/>
                      </a:lnTo>
                      <a:lnTo>
                        <a:pt x="249" y="695"/>
                      </a:lnTo>
                      <a:lnTo>
                        <a:pt x="253" y="699"/>
                      </a:lnTo>
                      <a:lnTo>
                        <a:pt x="253" y="699"/>
                      </a:lnTo>
                      <a:lnTo>
                        <a:pt x="253" y="702"/>
                      </a:lnTo>
                      <a:lnTo>
                        <a:pt x="254" y="704"/>
                      </a:lnTo>
                      <a:lnTo>
                        <a:pt x="254" y="706"/>
                      </a:lnTo>
                      <a:lnTo>
                        <a:pt x="255" y="708"/>
                      </a:lnTo>
                      <a:lnTo>
                        <a:pt x="255" y="708"/>
                      </a:lnTo>
                      <a:lnTo>
                        <a:pt x="258" y="708"/>
                      </a:lnTo>
                      <a:lnTo>
                        <a:pt x="260" y="708"/>
                      </a:lnTo>
                      <a:lnTo>
                        <a:pt x="260" y="708"/>
                      </a:lnTo>
                      <a:lnTo>
                        <a:pt x="261" y="712"/>
                      </a:lnTo>
                      <a:lnTo>
                        <a:pt x="262" y="715"/>
                      </a:lnTo>
                      <a:lnTo>
                        <a:pt x="262" y="715"/>
                      </a:lnTo>
                      <a:lnTo>
                        <a:pt x="264" y="717"/>
                      </a:lnTo>
                      <a:lnTo>
                        <a:pt x="267" y="720"/>
                      </a:lnTo>
                      <a:lnTo>
                        <a:pt x="267" y="720"/>
                      </a:lnTo>
                      <a:lnTo>
                        <a:pt x="269" y="723"/>
                      </a:lnTo>
                      <a:lnTo>
                        <a:pt x="272" y="726"/>
                      </a:lnTo>
                      <a:lnTo>
                        <a:pt x="275" y="728"/>
                      </a:lnTo>
                      <a:lnTo>
                        <a:pt x="283" y="728"/>
                      </a:lnTo>
                      <a:lnTo>
                        <a:pt x="283" y="728"/>
                      </a:lnTo>
                      <a:lnTo>
                        <a:pt x="282" y="733"/>
                      </a:lnTo>
                      <a:lnTo>
                        <a:pt x="283" y="736"/>
                      </a:lnTo>
                      <a:lnTo>
                        <a:pt x="284" y="738"/>
                      </a:lnTo>
                      <a:lnTo>
                        <a:pt x="286" y="740"/>
                      </a:lnTo>
                      <a:lnTo>
                        <a:pt x="290" y="742"/>
                      </a:lnTo>
                      <a:lnTo>
                        <a:pt x="292" y="744"/>
                      </a:lnTo>
                      <a:lnTo>
                        <a:pt x="293" y="746"/>
                      </a:lnTo>
                      <a:lnTo>
                        <a:pt x="293" y="746"/>
                      </a:lnTo>
                      <a:lnTo>
                        <a:pt x="297" y="745"/>
                      </a:lnTo>
                      <a:lnTo>
                        <a:pt x="300" y="746"/>
                      </a:lnTo>
                      <a:lnTo>
                        <a:pt x="303" y="747"/>
                      </a:lnTo>
                      <a:lnTo>
                        <a:pt x="305" y="749"/>
                      </a:lnTo>
                      <a:lnTo>
                        <a:pt x="309" y="753"/>
                      </a:lnTo>
                      <a:lnTo>
                        <a:pt x="311" y="755"/>
                      </a:lnTo>
                      <a:lnTo>
                        <a:pt x="313" y="756"/>
                      </a:lnTo>
                      <a:lnTo>
                        <a:pt x="313" y="756"/>
                      </a:lnTo>
                      <a:lnTo>
                        <a:pt x="316" y="756"/>
                      </a:lnTo>
                      <a:lnTo>
                        <a:pt x="318" y="756"/>
                      </a:lnTo>
                      <a:lnTo>
                        <a:pt x="318" y="756"/>
                      </a:lnTo>
                      <a:lnTo>
                        <a:pt x="318" y="758"/>
                      </a:lnTo>
                      <a:lnTo>
                        <a:pt x="318" y="760"/>
                      </a:lnTo>
                      <a:lnTo>
                        <a:pt x="318" y="760"/>
                      </a:lnTo>
                      <a:lnTo>
                        <a:pt x="320" y="761"/>
                      </a:lnTo>
                      <a:lnTo>
                        <a:pt x="322" y="761"/>
                      </a:lnTo>
                      <a:lnTo>
                        <a:pt x="324" y="761"/>
                      </a:lnTo>
                      <a:lnTo>
                        <a:pt x="325" y="762"/>
                      </a:lnTo>
                      <a:lnTo>
                        <a:pt x="325" y="762"/>
                      </a:lnTo>
                      <a:lnTo>
                        <a:pt x="328" y="767"/>
                      </a:lnTo>
                      <a:lnTo>
                        <a:pt x="330" y="773"/>
                      </a:lnTo>
                      <a:lnTo>
                        <a:pt x="333" y="778"/>
                      </a:lnTo>
                      <a:lnTo>
                        <a:pt x="336" y="782"/>
                      </a:lnTo>
                      <a:lnTo>
                        <a:pt x="336" y="782"/>
                      </a:lnTo>
                      <a:lnTo>
                        <a:pt x="340" y="785"/>
                      </a:lnTo>
                      <a:lnTo>
                        <a:pt x="343" y="788"/>
                      </a:lnTo>
                      <a:lnTo>
                        <a:pt x="346" y="790"/>
                      </a:lnTo>
                      <a:lnTo>
                        <a:pt x="350" y="794"/>
                      </a:lnTo>
                      <a:lnTo>
                        <a:pt x="350" y="794"/>
                      </a:lnTo>
                      <a:lnTo>
                        <a:pt x="353" y="793"/>
                      </a:lnTo>
                      <a:lnTo>
                        <a:pt x="357" y="793"/>
                      </a:lnTo>
                      <a:lnTo>
                        <a:pt x="362" y="794"/>
                      </a:lnTo>
                      <a:lnTo>
                        <a:pt x="365" y="796"/>
                      </a:lnTo>
                      <a:lnTo>
                        <a:pt x="365" y="796"/>
                      </a:lnTo>
                      <a:lnTo>
                        <a:pt x="368" y="800"/>
                      </a:lnTo>
                      <a:lnTo>
                        <a:pt x="368" y="800"/>
                      </a:lnTo>
                      <a:lnTo>
                        <a:pt x="370" y="799"/>
                      </a:lnTo>
                      <a:lnTo>
                        <a:pt x="372" y="798"/>
                      </a:lnTo>
                      <a:lnTo>
                        <a:pt x="372" y="798"/>
                      </a:lnTo>
                      <a:lnTo>
                        <a:pt x="372" y="799"/>
                      </a:lnTo>
                      <a:lnTo>
                        <a:pt x="374" y="800"/>
                      </a:lnTo>
                      <a:lnTo>
                        <a:pt x="374" y="800"/>
                      </a:lnTo>
                      <a:lnTo>
                        <a:pt x="377" y="802"/>
                      </a:lnTo>
                      <a:lnTo>
                        <a:pt x="381" y="805"/>
                      </a:lnTo>
                      <a:lnTo>
                        <a:pt x="381" y="805"/>
                      </a:lnTo>
                      <a:lnTo>
                        <a:pt x="387" y="809"/>
                      </a:lnTo>
                      <a:lnTo>
                        <a:pt x="391" y="810"/>
                      </a:lnTo>
                      <a:lnTo>
                        <a:pt x="396" y="811"/>
                      </a:lnTo>
                      <a:lnTo>
                        <a:pt x="396" y="811"/>
                      </a:lnTo>
                      <a:lnTo>
                        <a:pt x="398" y="816"/>
                      </a:lnTo>
                      <a:lnTo>
                        <a:pt x="402" y="820"/>
                      </a:lnTo>
                      <a:lnTo>
                        <a:pt x="402" y="820"/>
                      </a:lnTo>
                      <a:lnTo>
                        <a:pt x="404" y="821"/>
                      </a:lnTo>
                      <a:lnTo>
                        <a:pt x="406" y="820"/>
                      </a:lnTo>
                      <a:lnTo>
                        <a:pt x="408" y="820"/>
                      </a:lnTo>
                      <a:lnTo>
                        <a:pt x="410" y="820"/>
                      </a:lnTo>
                      <a:lnTo>
                        <a:pt x="410" y="820"/>
                      </a:lnTo>
                      <a:lnTo>
                        <a:pt x="411" y="823"/>
                      </a:lnTo>
                      <a:lnTo>
                        <a:pt x="412" y="825"/>
                      </a:lnTo>
                      <a:lnTo>
                        <a:pt x="412" y="825"/>
                      </a:lnTo>
                      <a:lnTo>
                        <a:pt x="413" y="825"/>
                      </a:lnTo>
                      <a:lnTo>
                        <a:pt x="414" y="824"/>
                      </a:lnTo>
                      <a:lnTo>
                        <a:pt x="415" y="823"/>
                      </a:lnTo>
                      <a:lnTo>
                        <a:pt x="417" y="823"/>
                      </a:lnTo>
                      <a:lnTo>
                        <a:pt x="417" y="823"/>
                      </a:lnTo>
                      <a:lnTo>
                        <a:pt x="418" y="825"/>
                      </a:lnTo>
                      <a:lnTo>
                        <a:pt x="419" y="827"/>
                      </a:lnTo>
                      <a:lnTo>
                        <a:pt x="419" y="827"/>
                      </a:lnTo>
                      <a:lnTo>
                        <a:pt x="420" y="827"/>
                      </a:lnTo>
                      <a:lnTo>
                        <a:pt x="423" y="826"/>
                      </a:lnTo>
                      <a:lnTo>
                        <a:pt x="424" y="825"/>
                      </a:lnTo>
                      <a:lnTo>
                        <a:pt x="424" y="825"/>
                      </a:lnTo>
                      <a:lnTo>
                        <a:pt x="426" y="827"/>
                      </a:lnTo>
                      <a:lnTo>
                        <a:pt x="428" y="829"/>
                      </a:lnTo>
                      <a:lnTo>
                        <a:pt x="428" y="829"/>
                      </a:lnTo>
                      <a:lnTo>
                        <a:pt x="431" y="830"/>
                      </a:lnTo>
                      <a:lnTo>
                        <a:pt x="435" y="831"/>
                      </a:lnTo>
                      <a:lnTo>
                        <a:pt x="435" y="831"/>
                      </a:lnTo>
                      <a:lnTo>
                        <a:pt x="439" y="835"/>
                      </a:lnTo>
                      <a:lnTo>
                        <a:pt x="444" y="839"/>
                      </a:lnTo>
                      <a:lnTo>
                        <a:pt x="444" y="839"/>
                      </a:lnTo>
                      <a:lnTo>
                        <a:pt x="457" y="839"/>
                      </a:lnTo>
                      <a:lnTo>
                        <a:pt x="457" y="839"/>
                      </a:lnTo>
                      <a:lnTo>
                        <a:pt x="458" y="841"/>
                      </a:lnTo>
                      <a:lnTo>
                        <a:pt x="459" y="843"/>
                      </a:lnTo>
                      <a:lnTo>
                        <a:pt x="464" y="846"/>
                      </a:lnTo>
                      <a:lnTo>
                        <a:pt x="467" y="848"/>
                      </a:lnTo>
                      <a:lnTo>
                        <a:pt x="471" y="851"/>
                      </a:lnTo>
                      <a:lnTo>
                        <a:pt x="471" y="851"/>
                      </a:lnTo>
                      <a:lnTo>
                        <a:pt x="486" y="854"/>
                      </a:lnTo>
                      <a:lnTo>
                        <a:pt x="493" y="855"/>
                      </a:lnTo>
                      <a:lnTo>
                        <a:pt x="495" y="857"/>
                      </a:lnTo>
                      <a:lnTo>
                        <a:pt x="497" y="859"/>
                      </a:lnTo>
                      <a:lnTo>
                        <a:pt x="497" y="859"/>
                      </a:lnTo>
                      <a:lnTo>
                        <a:pt x="499" y="859"/>
                      </a:lnTo>
                      <a:lnTo>
                        <a:pt x="502" y="858"/>
                      </a:lnTo>
                      <a:lnTo>
                        <a:pt x="505" y="857"/>
                      </a:lnTo>
                      <a:lnTo>
                        <a:pt x="505" y="857"/>
                      </a:lnTo>
                      <a:lnTo>
                        <a:pt x="506" y="857"/>
                      </a:lnTo>
                      <a:lnTo>
                        <a:pt x="508" y="858"/>
                      </a:lnTo>
                      <a:lnTo>
                        <a:pt x="511" y="861"/>
                      </a:lnTo>
                      <a:lnTo>
                        <a:pt x="511" y="861"/>
                      </a:lnTo>
                      <a:lnTo>
                        <a:pt x="515" y="862"/>
                      </a:lnTo>
                      <a:lnTo>
                        <a:pt x="520" y="863"/>
                      </a:lnTo>
                      <a:lnTo>
                        <a:pt x="520" y="863"/>
                      </a:lnTo>
                      <a:lnTo>
                        <a:pt x="520" y="864"/>
                      </a:lnTo>
                      <a:lnTo>
                        <a:pt x="521" y="865"/>
                      </a:lnTo>
                      <a:lnTo>
                        <a:pt x="522" y="865"/>
                      </a:lnTo>
                      <a:lnTo>
                        <a:pt x="522" y="865"/>
                      </a:lnTo>
                      <a:lnTo>
                        <a:pt x="525" y="866"/>
                      </a:lnTo>
                      <a:lnTo>
                        <a:pt x="528" y="867"/>
                      </a:lnTo>
                      <a:lnTo>
                        <a:pt x="531" y="869"/>
                      </a:lnTo>
                      <a:lnTo>
                        <a:pt x="531" y="869"/>
                      </a:lnTo>
                      <a:lnTo>
                        <a:pt x="535" y="871"/>
                      </a:lnTo>
                      <a:lnTo>
                        <a:pt x="538" y="872"/>
                      </a:lnTo>
                      <a:lnTo>
                        <a:pt x="542" y="872"/>
                      </a:lnTo>
                      <a:lnTo>
                        <a:pt x="542" y="872"/>
                      </a:lnTo>
                      <a:lnTo>
                        <a:pt x="543" y="875"/>
                      </a:lnTo>
                      <a:lnTo>
                        <a:pt x="544" y="879"/>
                      </a:lnTo>
                      <a:lnTo>
                        <a:pt x="544" y="879"/>
                      </a:lnTo>
                      <a:lnTo>
                        <a:pt x="547" y="879"/>
                      </a:lnTo>
                      <a:lnTo>
                        <a:pt x="549" y="879"/>
                      </a:lnTo>
                      <a:lnTo>
                        <a:pt x="552" y="878"/>
                      </a:lnTo>
                      <a:lnTo>
                        <a:pt x="553" y="877"/>
                      </a:lnTo>
                      <a:lnTo>
                        <a:pt x="553" y="877"/>
                      </a:lnTo>
                      <a:lnTo>
                        <a:pt x="554" y="881"/>
                      </a:lnTo>
                      <a:lnTo>
                        <a:pt x="554" y="881"/>
                      </a:lnTo>
                      <a:lnTo>
                        <a:pt x="567" y="880"/>
                      </a:lnTo>
                      <a:lnTo>
                        <a:pt x="569" y="881"/>
                      </a:lnTo>
                      <a:lnTo>
                        <a:pt x="572" y="881"/>
                      </a:lnTo>
                      <a:lnTo>
                        <a:pt x="574" y="883"/>
                      </a:lnTo>
                      <a:lnTo>
                        <a:pt x="576" y="885"/>
                      </a:lnTo>
                      <a:lnTo>
                        <a:pt x="576" y="885"/>
                      </a:lnTo>
                      <a:lnTo>
                        <a:pt x="582" y="884"/>
                      </a:lnTo>
                      <a:lnTo>
                        <a:pt x="590" y="884"/>
                      </a:lnTo>
                      <a:lnTo>
                        <a:pt x="594" y="885"/>
                      </a:lnTo>
                      <a:lnTo>
                        <a:pt x="596" y="887"/>
                      </a:lnTo>
                      <a:lnTo>
                        <a:pt x="599" y="889"/>
                      </a:lnTo>
                      <a:lnTo>
                        <a:pt x="600" y="892"/>
                      </a:lnTo>
                      <a:lnTo>
                        <a:pt x="600" y="892"/>
                      </a:lnTo>
                      <a:lnTo>
                        <a:pt x="602" y="890"/>
                      </a:lnTo>
                      <a:lnTo>
                        <a:pt x="604" y="890"/>
                      </a:lnTo>
                      <a:lnTo>
                        <a:pt x="608" y="891"/>
                      </a:lnTo>
                      <a:lnTo>
                        <a:pt x="611" y="892"/>
                      </a:lnTo>
                      <a:lnTo>
                        <a:pt x="614" y="895"/>
                      </a:lnTo>
                      <a:lnTo>
                        <a:pt x="614" y="895"/>
                      </a:lnTo>
                      <a:lnTo>
                        <a:pt x="618" y="896"/>
                      </a:lnTo>
                      <a:lnTo>
                        <a:pt x="620" y="897"/>
                      </a:lnTo>
                      <a:lnTo>
                        <a:pt x="621" y="899"/>
                      </a:lnTo>
                      <a:lnTo>
                        <a:pt x="621" y="899"/>
                      </a:lnTo>
                      <a:lnTo>
                        <a:pt x="623" y="899"/>
                      </a:lnTo>
                      <a:lnTo>
                        <a:pt x="626" y="899"/>
                      </a:lnTo>
                      <a:lnTo>
                        <a:pt x="632" y="900"/>
                      </a:lnTo>
                      <a:lnTo>
                        <a:pt x="638" y="902"/>
                      </a:lnTo>
                      <a:lnTo>
                        <a:pt x="643" y="903"/>
                      </a:lnTo>
                      <a:lnTo>
                        <a:pt x="643" y="903"/>
                      </a:lnTo>
                      <a:lnTo>
                        <a:pt x="649" y="903"/>
                      </a:lnTo>
                      <a:lnTo>
                        <a:pt x="654" y="903"/>
                      </a:lnTo>
                      <a:lnTo>
                        <a:pt x="656" y="903"/>
                      </a:lnTo>
                      <a:lnTo>
                        <a:pt x="658" y="904"/>
                      </a:lnTo>
                      <a:lnTo>
                        <a:pt x="660" y="905"/>
                      </a:lnTo>
                      <a:lnTo>
                        <a:pt x="661" y="908"/>
                      </a:lnTo>
                      <a:lnTo>
                        <a:pt x="661" y="908"/>
                      </a:lnTo>
                      <a:lnTo>
                        <a:pt x="665" y="906"/>
                      </a:lnTo>
                      <a:lnTo>
                        <a:pt x="669" y="906"/>
                      </a:lnTo>
                      <a:lnTo>
                        <a:pt x="679" y="908"/>
                      </a:lnTo>
                      <a:lnTo>
                        <a:pt x="679" y="908"/>
                      </a:lnTo>
                      <a:lnTo>
                        <a:pt x="679" y="906"/>
                      </a:lnTo>
                      <a:lnTo>
                        <a:pt x="680" y="905"/>
                      </a:lnTo>
                      <a:lnTo>
                        <a:pt x="681" y="906"/>
                      </a:lnTo>
                      <a:lnTo>
                        <a:pt x="681" y="906"/>
                      </a:lnTo>
                      <a:lnTo>
                        <a:pt x="683" y="908"/>
                      </a:lnTo>
                      <a:lnTo>
                        <a:pt x="684" y="909"/>
                      </a:lnTo>
                      <a:lnTo>
                        <a:pt x="693" y="908"/>
                      </a:lnTo>
                      <a:lnTo>
                        <a:pt x="693" y="908"/>
                      </a:lnTo>
                      <a:lnTo>
                        <a:pt x="701" y="908"/>
                      </a:lnTo>
                      <a:lnTo>
                        <a:pt x="701" y="908"/>
                      </a:lnTo>
                      <a:lnTo>
                        <a:pt x="706" y="909"/>
                      </a:lnTo>
                      <a:lnTo>
                        <a:pt x="711" y="910"/>
                      </a:lnTo>
                      <a:lnTo>
                        <a:pt x="711" y="910"/>
                      </a:lnTo>
                      <a:lnTo>
                        <a:pt x="715" y="915"/>
                      </a:lnTo>
                      <a:lnTo>
                        <a:pt x="715" y="915"/>
                      </a:lnTo>
                      <a:lnTo>
                        <a:pt x="716" y="915"/>
                      </a:lnTo>
                      <a:lnTo>
                        <a:pt x="717" y="914"/>
                      </a:lnTo>
                      <a:lnTo>
                        <a:pt x="717" y="912"/>
                      </a:lnTo>
                      <a:lnTo>
                        <a:pt x="717" y="912"/>
                      </a:lnTo>
                      <a:lnTo>
                        <a:pt x="718" y="912"/>
                      </a:lnTo>
                      <a:lnTo>
                        <a:pt x="719" y="914"/>
                      </a:lnTo>
                      <a:lnTo>
                        <a:pt x="719" y="915"/>
                      </a:lnTo>
                      <a:lnTo>
                        <a:pt x="719" y="915"/>
                      </a:lnTo>
                      <a:lnTo>
                        <a:pt x="726" y="915"/>
                      </a:lnTo>
                      <a:lnTo>
                        <a:pt x="733" y="915"/>
                      </a:lnTo>
                      <a:lnTo>
                        <a:pt x="733" y="915"/>
                      </a:lnTo>
                      <a:lnTo>
                        <a:pt x="739" y="916"/>
                      </a:lnTo>
                      <a:lnTo>
                        <a:pt x="743" y="916"/>
                      </a:lnTo>
                      <a:lnTo>
                        <a:pt x="746" y="917"/>
                      </a:lnTo>
                      <a:lnTo>
                        <a:pt x="746" y="917"/>
                      </a:lnTo>
                      <a:lnTo>
                        <a:pt x="747" y="918"/>
                      </a:lnTo>
                      <a:lnTo>
                        <a:pt x="748" y="919"/>
                      </a:lnTo>
                      <a:lnTo>
                        <a:pt x="749" y="921"/>
                      </a:lnTo>
                      <a:lnTo>
                        <a:pt x="750" y="921"/>
                      </a:lnTo>
                      <a:lnTo>
                        <a:pt x="750" y="921"/>
                      </a:lnTo>
                      <a:lnTo>
                        <a:pt x="755" y="922"/>
                      </a:lnTo>
                      <a:lnTo>
                        <a:pt x="760" y="921"/>
                      </a:lnTo>
                      <a:lnTo>
                        <a:pt x="764" y="921"/>
                      </a:lnTo>
                      <a:lnTo>
                        <a:pt x="766" y="922"/>
                      </a:lnTo>
                      <a:lnTo>
                        <a:pt x="768" y="924"/>
                      </a:lnTo>
                      <a:lnTo>
                        <a:pt x="768" y="924"/>
                      </a:lnTo>
                      <a:lnTo>
                        <a:pt x="772" y="922"/>
                      </a:lnTo>
                      <a:lnTo>
                        <a:pt x="775" y="920"/>
                      </a:lnTo>
                      <a:lnTo>
                        <a:pt x="777" y="919"/>
                      </a:lnTo>
                      <a:lnTo>
                        <a:pt x="780" y="917"/>
                      </a:lnTo>
                      <a:lnTo>
                        <a:pt x="780" y="917"/>
                      </a:lnTo>
                      <a:lnTo>
                        <a:pt x="782" y="919"/>
                      </a:lnTo>
                      <a:lnTo>
                        <a:pt x="786" y="920"/>
                      </a:lnTo>
                      <a:lnTo>
                        <a:pt x="795" y="921"/>
                      </a:lnTo>
                      <a:lnTo>
                        <a:pt x="803" y="921"/>
                      </a:lnTo>
                      <a:lnTo>
                        <a:pt x="806" y="922"/>
                      </a:lnTo>
                      <a:lnTo>
                        <a:pt x="809" y="924"/>
                      </a:lnTo>
                      <a:lnTo>
                        <a:pt x="809" y="924"/>
                      </a:lnTo>
                      <a:lnTo>
                        <a:pt x="810" y="924"/>
                      </a:lnTo>
                      <a:lnTo>
                        <a:pt x="811" y="924"/>
                      </a:lnTo>
                      <a:lnTo>
                        <a:pt x="816" y="924"/>
                      </a:lnTo>
                      <a:lnTo>
                        <a:pt x="816" y="924"/>
                      </a:lnTo>
                      <a:lnTo>
                        <a:pt x="825" y="923"/>
                      </a:lnTo>
                      <a:lnTo>
                        <a:pt x="836" y="924"/>
                      </a:lnTo>
                      <a:lnTo>
                        <a:pt x="836" y="924"/>
                      </a:lnTo>
                      <a:lnTo>
                        <a:pt x="847" y="925"/>
                      </a:lnTo>
                      <a:lnTo>
                        <a:pt x="855" y="926"/>
                      </a:lnTo>
                      <a:lnTo>
                        <a:pt x="863" y="926"/>
                      </a:lnTo>
                      <a:lnTo>
                        <a:pt x="863" y="926"/>
                      </a:lnTo>
                      <a:lnTo>
                        <a:pt x="866" y="925"/>
                      </a:lnTo>
                      <a:lnTo>
                        <a:pt x="868" y="924"/>
                      </a:lnTo>
                      <a:lnTo>
                        <a:pt x="871" y="923"/>
                      </a:lnTo>
                      <a:lnTo>
                        <a:pt x="877" y="924"/>
                      </a:lnTo>
                      <a:lnTo>
                        <a:pt x="877" y="924"/>
                      </a:lnTo>
                      <a:lnTo>
                        <a:pt x="878" y="925"/>
                      </a:lnTo>
                      <a:lnTo>
                        <a:pt x="879" y="926"/>
                      </a:lnTo>
                      <a:lnTo>
                        <a:pt x="879" y="926"/>
                      </a:lnTo>
                      <a:lnTo>
                        <a:pt x="882" y="925"/>
                      </a:lnTo>
                      <a:lnTo>
                        <a:pt x="884" y="924"/>
                      </a:lnTo>
                      <a:lnTo>
                        <a:pt x="885" y="924"/>
                      </a:lnTo>
                      <a:lnTo>
                        <a:pt x="887" y="926"/>
                      </a:lnTo>
                      <a:lnTo>
                        <a:pt x="887" y="926"/>
                      </a:lnTo>
                      <a:lnTo>
                        <a:pt x="896" y="926"/>
                      </a:lnTo>
                      <a:lnTo>
                        <a:pt x="907" y="926"/>
                      </a:lnTo>
                      <a:lnTo>
                        <a:pt x="907" y="926"/>
                      </a:lnTo>
                      <a:lnTo>
                        <a:pt x="919" y="924"/>
                      </a:lnTo>
                      <a:lnTo>
                        <a:pt x="926" y="923"/>
                      </a:lnTo>
                      <a:lnTo>
                        <a:pt x="934" y="924"/>
                      </a:lnTo>
                      <a:lnTo>
                        <a:pt x="934" y="924"/>
                      </a:lnTo>
                      <a:lnTo>
                        <a:pt x="941" y="925"/>
                      </a:lnTo>
                      <a:lnTo>
                        <a:pt x="945" y="926"/>
                      </a:lnTo>
                      <a:lnTo>
                        <a:pt x="948" y="926"/>
                      </a:lnTo>
                      <a:lnTo>
                        <a:pt x="948" y="926"/>
                      </a:lnTo>
                      <a:lnTo>
                        <a:pt x="950" y="925"/>
                      </a:lnTo>
                      <a:lnTo>
                        <a:pt x="952" y="924"/>
                      </a:lnTo>
                      <a:lnTo>
                        <a:pt x="954" y="922"/>
                      </a:lnTo>
                      <a:lnTo>
                        <a:pt x="957" y="921"/>
                      </a:lnTo>
                      <a:lnTo>
                        <a:pt x="957" y="921"/>
                      </a:lnTo>
                      <a:lnTo>
                        <a:pt x="962" y="921"/>
                      </a:lnTo>
                      <a:lnTo>
                        <a:pt x="967" y="920"/>
                      </a:lnTo>
                      <a:lnTo>
                        <a:pt x="973" y="920"/>
                      </a:lnTo>
                      <a:lnTo>
                        <a:pt x="980" y="919"/>
                      </a:lnTo>
                      <a:lnTo>
                        <a:pt x="980" y="919"/>
                      </a:lnTo>
                      <a:lnTo>
                        <a:pt x="986" y="917"/>
                      </a:lnTo>
                      <a:lnTo>
                        <a:pt x="986" y="917"/>
                      </a:lnTo>
                      <a:lnTo>
                        <a:pt x="988" y="917"/>
                      </a:lnTo>
                      <a:lnTo>
                        <a:pt x="990" y="917"/>
                      </a:lnTo>
                      <a:lnTo>
                        <a:pt x="990" y="917"/>
                      </a:lnTo>
                      <a:lnTo>
                        <a:pt x="992" y="916"/>
                      </a:lnTo>
                      <a:lnTo>
                        <a:pt x="994" y="915"/>
                      </a:lnTo>
                      <a:lnTo>
                        <a:pt x="1000" y="915"/>
                      </a:lnTo>
                      <a:lnTo>
                        <a:pt x="1000" y="915"/>
                      </a:lnTo>
                      <a:lnTo>
                        <a:pt x="1012" y="912"/>
                      </a:lnTo>
                      <a:lnTo>
                        <a:pt x="1026" y="910"/>
                      </a:lnTo>
                      <a:lnTo>
                        <a:pt x="1026" y="910"/>
                      </a:lnTo>
                      <a:lnTo>
                        <a:pt x="1037" y="908"/>
                      </a:lnTo>
                      <a:lnTo>
                        <a:pt x="1037" y="908"/>
                      </a:lnTo>
                      <a:lnTo>
                        <a:pt x="1046" y="904"/>
                      </a:lnTo>
                      <a:lnTo>
                        <a:pt x="1049" y="902"/>
                      </a:lnTo>
                      <a:lnTo>
                        <a:pt x="1053" y="901"/>
                      </a:lnTo>
                      <a:lnTo>
                        <a:pt x="1053" y="901"/>
                      </a:lnTo>
                      <a:lnTo>
                        <a:pt x="1058" y="901"/>
                      </a:lnTo>
                      <a:lnTo>
                        <a:pt x="1064" y="900"/>
                      </a:lnTo>
                      <a:lnTo>
                        <a:pt x="1069" y="900"/>
                      </a:lnTo>
                      <a:lnTo>
                        <a:pt x="1073" y="899"/>
                      </a:lnTo>
                      <a:lnTo>
                        <a:pt x="1073" y="899"/>
                      </a:lnTo>
                      <a:lnTo>
                        <a:pt x="1075" y="899"/>
                      </a:lnTo>
                      <a:lnTo>
                        <a:pt x="1077" y="899"/>
                      </a:lnTo>
                      <a:lnTo>
                        <a:pt x="1077" y="899"/>
                      </a:lnTo>
                      <a:lnTo>
                        <a:pt x="1079" y="898"/>
                      </a:lnTo>
                      <a:lnTo>
                        <a:pt x="1082" y="898"/>
                      </a:lnTo>
                      <a:lnTo>
                        <a:pt x="1085" y="898"/>
                      </a:lnTo>
                      <a:lnTo>
                        <a:pt x="1089" y="897"/>
                      </a:lnTo>
                      <a:lnTo>
                        <a:pt x="1089" y="897"/>
                      </a:lnTo>
                      <a:lnTo>
                        <a:pt x="1096" y="892"/>
                      </a:lnTo>
                      <a:lnTo>
                        <a:pt x="1103" y="887"/>
                      </a:lnTo>
                      <a:lnTo>
                        <a:pt x="1103" y="887"/>
                      </a:lnTo>
                      <a:lnTo>
                        <a:pt x="1111" y="887"/>
                      </a:lnTo>
                      <a:lnTo>
                        <a:pt x="1117" y="885"/>
                      </a:lnTo>
                      <a:lnTo>
                        <a:pt x="1125" y="883"/>
                      </a:lnTo>
                      <a:lnTo>
                        <a:pt x="1132" y="881"/>
                      </a:lnTo>
                      <a:lnTo>
                        <a:pt x="1132" y="881"/>
                      </a:lnTo>
                      <a:lnTo>
                        <a:pt x="1133" y="881"/>
                      </a:lnTo>
                      <a:lnTo>
                        <a:pt x="1133" y="879"/>
                      </a:lnTo>
                      <a:lnTo>
                        <a:pt x="1133" y="878"/>
                      </a:lnTo>
                      <a:lnTo>
                        <a:pt x="1134" y="877"/>
                      </a:lnTo>
                      <a:lnTo>
                        <a:pt x="1134" y="877"/>
                      </a:lnTo>
                      <a:lnTo>
                        <a:pt x="1136" y="876"/>
                      </a:lnTo>
                      <a:lnTo>
                        <a:pt x="1139" y="876"/>
                      </a:lnTo>
                      <a:lnTo>
                        <a:pt x="1143" y="875"/>
                      </a:lnTo>
                      <a:lnTo>
                        <a:pt x="1143" y="874"/>
                      </a:lnTo>
                      <a:lnTo>
                        <a:pt x="1143" y="872"/>
                      </a:lnTo>
                      <a:lnTo>
                        <a:pt x="1143" y="872"/>
                      </a:lnTo>
                      <a:lnTo>
                        <a:pt x="1148" y="872"/>
                      </a:lnTo>
                      <a:lnTo>
                        <a:pt x="1152" y="870"/>
                      </a:lnTo>
                      <a:lnTo>
                        <a:pt x="1155" y="869"/>
                      </a:lnTo>
                      <a:lnTo>
                        <a:pt x="1160" y="869"/>
                      </a:lnTo>
                      <a:lnTo>
                        <a:pt x="1160" y="869"/>
                      </a:lnTo>
                      <a:lnTo>
                        <a:pt x="1165" y="867"/>
                      </a:lnTo>
                      <a:lnTo>
                        <a:pt x="1169" y="865"/>
                      </a:lnTo>
                      <a:lnTo>
                        <a:pt x="1172" y="863"/>
                      </a:lnTo>
                      <a:lnTo>
                        <a:pt x="1174" y="861"/>
                      </a:lnTo>
                      <a:lnTo>
                        <a:pt x="1174" y="859"/>
                      </a:lnTo>
                      <a:lnTo>
                        <a:pt x="1174" y="859"/>
                      </a:lnTo>
                      <a:lnTo>
                        <a:pt x="1177" y="859"/>
                      </a:lnTo>
                      <a:lnTo>
                        <a:pt x="1180" y="858"/>
                      </a:lnTo>
                      <a:lnTo>
                        <a:pt x="1182" y="857"/>
                      </a:lnTo>
                      <a:lnTo>
                        <a:pt x="1184" y="854"/>
                      </a:lnTo>
                      <a:lnTo>
                        <a:pt x="1184" y="854"/>
                      </a:lnTo>
                      <a:lnTo>
                        <a:pt x="1188" y="855"/>
                      </a:lnTo>
                      <a:lnTo>
                        <a:pt x="1191" y="854"/>
                      </a:lnTo>
                      <a:lnTo>
                        <a:pt x="1193" y="853"/>
                      </a:lnTo>
                      <a:lnTo>
                        <a:pt x="1196" y="851"/>
                      </a:lnTo>
                      <a:lnTo>
                        <a:pt x="1196" y="851"/>
                      </a:lnTo>
                      <a:lnTo>
                        <a:pt x="1199" y="851"/>
                      </a:lnTo>
                      <a:lnTo>
                        <a:pt x="1200" y="849"/>
                      </a:lnTo>
                      <a:lnTo>
                        <a:pt x="1204" y="845"/>
                      </a:lnTo>
                      <a:lnTo>
                        <a:pt x="1204" y="845"/>
                      </a:lnTo>
                      <a:lnTo>
                        <a:pt x="1208" y="843"/>
                      </a:lnTo>
                      <a:lnTo>
                        <a:pt x="1209" y="842"/>
                      </a:lnTo>
                      <a:lnTo>
                        <a:pt x="1210" y="841"/>
                      </a:lnTo>
                      <a:lnTo>
                        <a:pt x="1210" y="841"/>
                      </a:lnTo>
                      <a:lnTo>
                        <a:pt x="1215" y="841"/>
                      </a:lnTo>
                      <a:lnTo>
                        <a:pt x="1218" y="840"/>
                      </a:lnTo>
                      <a:lnTo>
                        <a:pt x="1226" y="839"/>
                      </a:lnTo>
                      <a:lnTo>
                        <a:pt x="1226" y="839"/>
                      </a:lnTo>
                      <a:lnTo>
                        <a:pt x="1228" y="838"/>
                      </a:lnTo>
                      <a:lnTo>
                        <a:pt x="1229" y="837"/>
                      </a:lnTo>
                      <a:lnTo>
                        <a:pt x="1230" y="834"/>
                      </a:lnTo>
                      <a:lnTo>
                        <a:pt x="1230" y="834"/>
                      </a:lnTo>
                      <a:lnTo>
                        <a:pt x="1234" y="833"/>
                      </a:lnTo>
                      <a:lnTo>
                        <a:pt x="1237" y="831"/>
                      </a:lnTo>
                      <a:lnTo>
                        <a:pt x="1237" y="831"/>
                      </a:lnTo>
                      <a:lnTo>
                        <a:pt x="1249" y="822"/>
                      </a:lnTo>
                      <a:lnTo>
                        <a:pt x="1255" y="818"/>
                      </a:lnTo>
                      <a:lnTo>
                        <a:pt x="1261" y="814"/>
                      </a:lnTo>
                      <a:lnTo>
                        <a:pt x="1261" y="814"/>
                      </a:lnTo>
                      <a:lnTo>
                        <a:pt x="1263" y="813"/>
                      </a:lnTo>
                      <a:lnTo>
                        <a:pt x="1264" y="810"/>
                      </a:lnTo>
                      <a:lnTo>
                        <a:pt x="1264" y="808"/>
                      </a:lnTo>
                      <a:lnTo>
                        <a:pt x="1267" y="807"/>
                      </a:lnTo>
                      <a:lnTo>
                        <a:pt x="1267" y="807"/>
                      </a:lnTo>
                      <a:lnTo>
                        <a:pt x="1269" y="807"/>
                      </a:lnTo>
                      <a:lnTo>
                        <a:pt x="1271" y="807"/>
                      </a:lnTo>
                      <a:lnTo>
                        <a:pt x="1271" y="807"/>
                      </a:lnTo>
                      <a:lnTo>
                        <a:pt x="1273" y="804"/>
                      </a:lnTo>
                      <a:lnTo>
                        <a:pt x="1275" y="802"/>
                      </a:lnTo>
                      <a:lnTo>
                        <a:pt x="1275" y="802"/>
                      </a:lnTo>
                      <a:lnTo>
                        <a:pt x="1279" y="801"/>
                      </a:lnTo>
                      <a:lnTo>
                        <a:pt x="1281" y="800"/>
                      </a:lnTo>
                      <a:lnTo>
                        <a:pt x="1281" y="798"/>
                      </a:lnTo>
                      <a:lnTo>
                        <a:pt x="1281" y="798"/>
                      </a:lnTo>
                      <a:lnTo>
                        <a:pt x="1282" y="797"/>
                      </a:lnTo>
                      <a:lnTo>
                        <a:pt x="1283" y="796"/>
                      </a:lnTo>
                      <a:lnTo>
                        <a:pt x="1287" y="796"/>
                      </a:lnTo>
                      <a:lnTo>
                        <a:pt x="1287" y="796"/>
                      </a:lnTo>
                      <a:lnTo>
                        <a:pt x="1290" y="794"/>
                      </a:lnTo>
                      <a:lnTo>
                        <a:pt x="1293" y="792"/>
                      </a:lnTo>
                      <a:lnTo>
                        <a:pt x="1293" y="792"/>
                      </a:lnTo>
                      <a:lnTo>
                        <a:pt x="1302" y="787"/>
                      </a:lnTo>
                      <a:lnTo>
                        <a:pt x="1302" y="787"/>
                      </a:lnTo>
                      <a:lnTo>
                        <a:pt x="1304" y="784"/>
                      </a:lnTo>
                      <a:lnTo>
                        <a:pt x="1307" y="781"/>
                      </a:lnTo>
                      <a:lnTo>
                        <a:pt x="1310" y="780"/>
                      </a:lnTo>
                      <a:lnTo>
                        <a:pt x="1311" y="779"/>
                      </a:lnTo>
                      <a:lnTo>
                        <a:pt x="1313" y="780"/>
                      </a:lnTo>
                      <a:lnTo>
                        <a:pt x="1313" y="780"/>
                      </a:lnTo>
                      <a:lnTo>
                        <a:pt x="1315" y="778"/>
                      </a:lnTo>
                      <a:lnTo>
                        <a:pt x="1315" y="775"/>
                      </a:lnTo>
                      <a:lnTo>
                        <a:pt x="1316" y="772"/>
                      </a:lnTo>
                      <a:lnTo>
                        <a:pt x="1318" y="768"/>
                      </a:lnTo>
                      <a:lnTo>
                        <a:pt x="1318" y="768"/>
                      </a:lnTo>
                      <a:lnTo>
                        <a:pt x="1324" y="766"/>
                      </a:lnTo>
                      <a:lnTo>
                        <a:pt x="1330" y="763"/>
                      </a:lnTo>
                      <a:lnTo>
                        <a:pt x="1334" y="758"/>
                      </a:lnTo>
                      <a:lnTo>
                        <a:pt x="1338" y="754"/>
                      </a:lnTo>
                      <a:lnTo>
                        <a:pt x="1338" y="754"/>
                      </a:lnTo>
                      <a:lnTo>
                        <a:pt x="1341" y="754"/>
                      </a:lnTo>
                      <a:lnTo>
                        <a:pt x="1343" y="753"/>
                      </a:lnTo>
                      <a:lnTo>
                        <a:pt x="1346" y="748"/>
                      </a:lnTo>
                      <a:lnTo>
                        <a:pt x="1346" y="748"/>
                      </a:lnTo>
                      <a:lnTo>
                        <a:pt x="1349" y="747"/>
                      </a:lnTo>
                      <a:lnTo>
                        <a:pt x="1352" y="746"/>
                      </a:lnTo>
                      <a:lnTo>
                        <a:pt x="1352" y="746"/>
                      </a:lnTo>
                      <a:lnTo>
                        <a:pt x="1357" y="740"/>
                      </a:lnTo>
                      <a:lnTo>
                        <a:pt x="1360" y="737"/>
                      </a:lnTo>
                      <a:lnTo>
                        <a:pt x="1364" y="735"/>
                      </a:lnTo>
                      <a:lnTo>
                        <a:pt x="1364" y="735"/>
                      </a:lnTo>
                      <a:lnTo>
                        <a:pt x="1366" y="734"/>
                      </a:lnTo>
                      <a:lnTo>
                        <a:pt x="1369" y="731"/>
                      </a:lnTo>
                      <a:lnTo>
                        <a:pt x="1372" y="726"/>
                      </a:lnTo>
                      <a:lnTo>
                        <a:pt x="1372" y="726"/>
                      </a:lnTo>
                      <a:lnTo>
                        <a:pt x="1376" y="723"/>
                      </a:lnTo>
                      <a:lnTo>
                        <a:pt x="1377" y="722"/>
                      </a:lnTo>
                      <a:lnTo>
                        <a:pt x="1378" y="720"/>
                      </a:lnTo>
                      <a:lnTo>
                        <a:pt x="1378" y="720"/>
                      </a:lnTo>
                      <a:lnTo>
                        <a:pt x="1382" y="720"/>
                      </a:lnTo>
                      <a:lnTo>
                        <a:pt x="1385" y="718"/>
                      </a:lnTo>
                      <a:lnTo>
                        <a:pt x="1386" y="717"/>
                      </a:lnTo>
                      <a:lnTo>
                        <a:pt x="1390" y="715"/>
                      </a:lnTo>
                      <a:lnTo>
                        <a:pt x="1390" y="715"/>
                      </a:lnTo>
                      <a:lnTo>
                        <a:pt x="1391" y="715"/>
                      </a:lnTo>
                      <a:lnTo>
                        <a:pt x="1392" y="715"/>
                      </a:lnTo>
                      <a:lnTo>
                        <a:pt x="1393" y="713"/>
                      </a:lnTo>
                      <a:lnTo>
                        <a:pt x="1394" y="709"/>
                      </a:lnTo>
                      <a:lnTo>
                        <a:pt x="1395" y="708"/>
                      </a:lnTo>
                      <a:lnTo>
                        <a:pt x="1396" y="708"/>
                      </a:lnTo>
                      <a:lnTo>
                        <a:pt x="1396" y="708"/>
                      </a:lnTo>
                      <a:lnTo>
                        <a:pt x="1398" y="707"/>
                      </a:lnTo>
                      <a:lnTo>
                        <a:pt x="1400" y="705"/>
                      </a:lnTo>
                      <a:lnTo>
                        <a:pt x="1402" y="703"/>
                      </a:lnTo>
                      <a:lnTo>
                        <a:pt x="1403" y="699"/>
                      </a:lnTo>
                      <a:lnTo>
                        <a:pt x="1403" y="699"/>
                      </a:lnTo>
                      <a:lnTo>
                        <a:pt x="1407" y="698"/>
                      </a:lnTo>
                      <a:lnTo>
                        <a:pt x="1412" y="696"/>
                      </a:lnTo>
                      <a:lnTo>
                        <a:pt x="1419" y="691"/>
                      </a:lnTo>
                      <a:lnTo>
                        <a:pt x="1419" y="691"/>
                      </a:lnTo>
                      <a:lnTo>
                        <a:pt x="1425" y="685"/>
                      </a:lnTo>
                      <a:lnTo>
                        <a:pt x="1428" y="681"/>
                      </a:lnTo>
                      <a:lnTo>
                        <a:pt x="1430" y="677"/>
                      </a:lnTo>
                      <a:lnTo>
                        <a:pt x="1430" y="677"/>
                      </a:lnTo>
                      <a:lnTo>
                        <a:pt x="1434" y="676"/>
                      </a:lnTo>
                      <a:lnTo>
                        <a:pt x="1438" y="675"/>
                      </a:lnTo>
                      <a:lnTo>
                        <a:pt x="1440" y="673"/>
                      </a:lnTo>
                      <a:lnTo>
                        <a:pt x="1443" y="670"/>
                      </a:lnTo>
                      <a:lnTo>
                        <a:pt x="1446" y="663"/>
                      </a:lnTo>
                      <a:lnTo>
                        <a:pt x="1449" y="657"/>
                      </a:lnTo>
                      <a:lnTo>
                        <a:pt x="1449" y="657"/>
                      </a:lnTo>
                      <a:lnTo>
                        <a:pt x="1454" y="655"/>
                      </a:lnTo>
                      <a:lnTo>
                        <a:pt x="1459" y="655"/>
                      </a:lnTo>
                      <a:lnTo>
                        <a:pt x="1459" y="655"/>
                      </a:lnTo>
                      <a:lnTo>
                        <a:pt x="1458" y="652"/>
                      </a:lnTo>
                      <a:lnTo>
                        <a:pt x="1459" y="650"/>
                      </a:lnTo>
                      <a:lnTo>
                        <a:pt x="1461" y="646"/>
                      </a:lnTo>
                      <a:lnTo>
                        <a:pt x="1464" y="644"/>
                      </a:lnTo>
                      <a:lnTo>
                        <a:pt x="1467" y="641"/>
                      </a:lnTo>
                      <a:lnTo>
                        <a:pt x="1467" y="641"/>
                      </a:lnTo>
                      <a:lnTo>
                        <a:pt x="1469" y="638"/>
                      </a:lnTo>
                      <a:lnTo>
                        <a:pt x="1471" y="636"/>
                      </a:lnTo>
                      <a:lnTo>
                        <a:pt x="1472" y="634"/>
                      </a:lnTo>
                      <a:lnTo>
                        <a:pt x="1473" y="634"/>
                      </a:lnTo>
                      <a:lnTo>
                        <a:pt x="1475" y="635"/>
                      </a:lnTo>
                      <a:lnTo>
                        <a:pt x="1475" y="635"/>
                      </a:lnTo>
                      <a:lnTo>
                        <a:pt x="1474" y="631"/>
                      </a:lnTo>
                      <a:lnTo>
                        <a:pt x="1476" y="627"/>
                      </a:lnTo>
                      <a:lnTo>
                        <a:pt x="1481" y="623"/>
                      </a:lnTo>
                      <a:lnTo>
                        <a:pt x="1481" y="623"/>
                      </a:lnTo>
                      <a:lnTo>
                        <a:pt x="1487" y="616"/>
                      </a:lnTo>
                      <a:lnTo>
                        <a:pt x="1490" y="613"/>
                      </a:lnTo>
                      <a:lnTo>
                        <a:pt x="1495" y="610"/>
                      </a:lnTo>
                      <a:lnTo>
                        <a:pt x="1495" y="610"/>
                      </a:lnTo>
                      <a:lnTo>
                        <a:pt x="1495" y="606"/>
                      </a:lnTo>
                      <a:lnTo>
                        <a:pt x="1495" y="605"/>
                      </a:lnTo>
                      <a:lnTo>
                        <a:pt x="1497" y="603"/>
                      </a:lnTo>
                      <a:lnTo>
                        <a:pt x="1499" y="601"/>
                      </a:lnTo>
                      <a:lnTo>
                        <a:pt x="1500" y="599"/>
                      </a:lnTo>
                      <a:lnTo>
                        <a:pt x="1499" y="596"/>
                      </a:lnTo>
                      <a:lnTo>
                        <a:pt x="1499" y="596"/>
                      </a:lnTo>
                      <a:lnTo>
                        <a:pt x="1504" y="594"/>
                      </a:lnTo>
                      <a:lnTo>
                        <a:pt x="1508" y="592"/>
                      </a:lnTo>
                      <a:lnTo>
                        <a:pt x="1508" y="592"/>
                      </a:lnTo>
                      <a:lnTo>
                        <a:pt x="1508" y="589"/>
                      </a:lnTo>
                      <a:lnTo>
                        <a:pt x="1509" y="585"/>
                      </a:lnTo>
                      <a:lnTo>
                        <a:pt x="1510" y="583"/>
                      </a:lnTo>
                      <a:lnTo>
                        <a:pt x="1510" y="580"/>
                      </a:lnTo>
                      <a:lnTo>
                        <a:pt x="1510" y="580"/>
                      </a:lnTo>
                      <a:lnTo>
                        <a:pt x="1513" y="579"/>
                      </a:lnTo>
                      <a:lnTo>
                        <a:pt x="1515" y="578"/>
                      </a:lnTo>
                      <a:lnTo>
                        <a:pt x="1516" y="576"/>
                      </a:lnTo>
                      <a:lnTo>
                        <a:pt x="1519" y="576"/>
                      </a:lnTo>
                      <a:lnTo>
                        <a:pt x="1519" y="576"/>
                      </a:lnTo>
                      <a:lnTo>
                        <a:pt x="1520" y="571"/>
                      </a:lnTo>
                      <a:lnTo>
                        <a:pt x="1522" y="567"/>
                      </a:lnTo>
                      <a:lnTo>
                        <a:pt x="1525" y="564"/>
                      </a:lnTo>
                      <a:lnTo>
                        <a:pt x="1528" y="562"/>
                      </a:lnTo>
                      <a:lnTo>
                        <a:pt x="1528" y="562"/>
                      </a:lnTo>
                      <a:lnTo>
                        <a:pt x="1527" y="557"/>
                      </a:lnTo>
                      <a:lnTo>
                        <a:pt x="1528" y="552"/>
                      </a:lnTo>
                      <a:lnTo>
                        <a:pt x="1528" y="552"/>
                      </a:lnTo>
                      <a:lnTo>
                        <a:pt x="1529" y="551"/>
                      </a:lnTo>
                      <a:lnTo>
                        <a:pt x="1530" y="550"/>
                      </a:lnTo>
                      <a:lnTo>
                        <a:pt x="1530" y="546"/>
                      </a:lnTo>
                      <a:lnTo>
                        <a:pt x="1530" y="546"/>
                      </a:lnTo>
                      <a:lnTo>
                        <a:pt x="1534" y="545"/>
                      </a:lnTo>
                      <a:lnTo>
                        <a:pt x="1535" y="543"/>
                      </a:lnTo>
                      <a:lnTo>
                        <a:pt x="1537" y="541"/>
                      </a:lnTo>
                      <a:lnTo>
                        <a:pt x="1540" y="540"/>
                      </a:lnTo>
                      <a:lnTo>
                        <a:pt x="1540" y="540"/>
                      </a:lnTo>
                      <a:lnTo>
                        <a:pt x="1540" y="536"/>
                      </a:lnTo>
                      <a:lnTo>
                        <a:pt x="1542" y="534"/>
                      </a:lnTo>
                      <a:lnTo>
                        <a:pt x="1546" y="529"/>
                      </a:lnTo>
                      <a:lnTo>
                        <a:pt x="1546" y="529"/>
                      </a:lnTo>
                      <a:lnTo>
                        <a:pt x="1548" y="523"/>
                      </a:lnTo>
                      <a:lnTo>
                        <a:pt x="1549" y="520"/>
                      </a:lnTo>
                      <a:lnTo>
                        <a:pt x="1551" y="520"/>
                      </a:lnTo>
                      <a:lnTo>
                        <a:pt x="1552" y="520"/>
                      </a:lnTo>
                      <a:lnTo>
                        <a:pt x="1552" y="520"/>
                      </a:lnTo>
                      <a:lnTo>
                        <a:pt x="1554" y="517"/>
                      </a:lnTo>
                      <a:lnTo>
                        <a:pt x="1555" y="515"/>
                      </a:lnTo>
                      <a:lnTo>
                        <a:pt x="1556" y="513"/>
                      </a:lnTo>
                      <a:lnTo>
                        <a:pt x="1556" y="509"/>
                      </a:lnTo>
                      <a:lnTo>
                        <a:pt x="1556" y="509"/>
                      </a:lnTo>
                      <a:lnTo>
                        <a:pt x="1561" y="505"/>
                      </a:lnTo>
                      <a:lnTo>
                        <a:pt x="1563" y="502"/>
                      </a:lnTo>
                      <a:lnTo>
                        <a:pt x="1564" y="500"/>
                      </a:lnTo>
                      <a:lnTo>
                        <a:pt x="1564" y="500"/>
                      </a:lnTo>
                      <a:lnTo>
                        <a:pt x="1564" y="497"/>
                      </a:lnTo>
                      <a:lnTo>
                        <a:pt x="1565" y="496"/>
                      </a:lnTo>
                      <a:lnTo>
                        <a:pt x="1566" y="496"/>
                      </a:lnTo>
                      <a:lnTo>
                        <a:pt x="1568" y="495"/>
                      </a:lnTo>
                      <a:lnTo>
                        <a:pt x="1568" y="495"/>
                      </a:lnTo>
                      <a:lnTo>
                        <a:pt x="1568" y="489"/>
                      </a:lnTo>
                      <a:lnTo>
                        <a:pt x="1569" y="484"/>
                      </a:lnTo>
                      <a:lnTo>
                        <a:pt x="1571" y="479"/>
                      </a:lnTo>
                      <a:lnTo>
                        <a:pt x="1571" y="473"/>
                      </a:lnTo>
                      <a:lnTo>
                        <a:pt x="1571" y="473"/>
                      </a:lnTo>
                      <a:lnTo>
                        <a:pt x="1574" y="471"/>
                      </a:lnTo>
                      <a:lnTo>
                        <a:pt x="1578" y="471"/>
                      </a:lnTo>
                      <a:lnTo>
                        <a:pt x="1578" y="471"/>
                      </a:lnTo>
                      <a:lnTo>
                        <a:pt x="1579" y="462"/>
                      </a:lnTo>
                      <a:lnTo>
                        <a:pt x="1581" y="456"/>
                      </a:lnTo>
                      <a:lnTo>
                        <a:pt x="1584" y="450"/>
                      </a:lnTo>
                      <a:lnTo>
                        <a:pt x="1587" y="444"/>
                      </a:lnTo>
                      <a:lnTo>
                        <a:pt x="1593" y="433"/>
                      </a:lnTo>
                      <a:lnTo>
                        <a:pt x="1597" y="427"/>
                      </a:lnTo>
                      <a:lnTo>
                        <a:pt x="1598" y="419"/>
                      </a:lnTo>
                      <a:lnTo>
                        <a:pt x="1598" y="419"/>
                      </a:lnTo>
                      <a:lnTo>
                        <a:pt x="1600" y="418"/>
                      </a:lnTo>
                      <a:lnTo>
                        <a:pt x="1602" y="417"/>
                      </a:lnTo>
                      <a:lnTo>
                        <a:pt x="1604" y="414"/>
                      </a:lnTo>
                      <a:lnTo>
                        <a:pt x="1606" y="410"/>
                      </a:lnTo>
                      <a:lnTo>
                        <a:pt x="1607" y="409"/>
                      </a:lnTo>
                      <a:lnTo>
                        <a:pt x="1609" y="408"/>
                      </a:lnTo>
                      <a:lnTo>
                        <a:pt x="1609" y="408"/>
                      </a:lnTo>
                      <a:lnTo>
                        <a:pt x="1609" y="394"/>
                      </a:lnTo>
                      <a:lnTo>
                        <a:pt x="1609" y="394"/>
                      </a:lnTo>
                      <a:lnTo>
                        <a:pt x="1612" y="392"/>
                      </a:lnTo>
                      <a:lnTo>
                        <a:pt x="1616" y="389"/>
                      </a:lnTo>
                      <a:lnTo>
                        <a:pt x="1619" y="386"/>
                      </a:lnTo>
                      <a:lnTo>
                        <a:pt x="1623" y="383"/>
                      </a:lnTo>
                      <a:lnTo>
                        <a:pt x="1623" y="383"/>
                      </a:lnTo>
                      <a:lnTo>
                        <a:pt x="1622" y="379"/>
                      </a:lnTo>
                      <a:lnTo>
                        <a:pt x="1622" y="376"/>
                      </a:lnTo>
                      <a:lnTo>
                        <a:pt x="1625" y="370"/>
                      </a:lnTo>
                      <a:lnTo>
                        <a:pt x="1626" y="367"/>
                      </a:lnTo>
                      <a:lnTo>
                        <a:pt x="1627" y="363"/>
                      </a:lnTo>
                      <a:lnTo>
                        <a:pt x="1626" y="361"/>
                      </a:lnTo>
                      <a:lnTo>
                        <a:pt x="1625" y="358"/>
                      </a:lnTo>
                      <a:lnTo>
                        <a:pt x="1625" y="358"/>
                      </a:lnTo>
                      <a:lnTo>
                        <a:pt x="1628" y="352"/>
                      </a:lnTo>
                      <a:lnTo>
                        <a:pt x="1630" y="349"/>
                      </a:lnTo>
                      <a:lnTo>
                        <a:pt x="1633" y="348"/>
                      </a:lnTo>
                      <a:lnTo>
                        <a:pt x="1633" y="348"/>
                      </a:lnTo>
                      <a:lnTo>
                        <a:pt x="1633" y="341"/>
                      </a:lnTo>
                      <a:lnTo>
                        <a:pt x="1636" y="336"/>
                      </a:lnTo>
                      <a:lnTo>
                        <a:pt x="1636" y="336"/>
                      </a:lnTo>
                      <a:lnTo>
                        <a:pt x="1637" y="334"/>
                      </a:lnTo>
                      <a:lnTo>
                        <a:pt x="1637" y="332"/>
                      </a:lnTo>
                      <a:lnTo>
                        <a:pt x="1637" y="329"/>
                      </a:lnTo>
                      <a:lnTo>
                        <a:pt x="1638" y="325"/>
                      </a:lnTo>
                      <a:lnTo>
                        <a:pt x="1638" y="325"/>
                      </a:lnTo>
                      <a:lnTo>
                        <a:pt x="1640" y="323"/>
                      </a:lnTo>
                      <a:lnTo>
                        <a:pt x="1642" y="322"/>
                      </a:lnTo>
                      <a:lnTo>
                        <a:pt x="1642" y="320"/>
                      </a:lnTo>
                      <a:lnTo>
                        <a:pt x="1641" y="316"/>
                      </a:lnTo>
                      <a:lnTo>
                        <a:pt x="1641" y="316"/>
                      </a:lnTo>
                      <a:lnTo>
                        <a:pt x="1642" y="315"/>
                      </a:lnTo>
                      <a:lnTo>
                        <a:pt x="1642" y="314"/>
                      </a:lnTo>
                      <a:lnTo>
                        <a:pt x="1642" y="313"/>
                      </a:lnTo>
                      <a:lnTo>
                        <a:pt x="1643" y="312"/>
                      </a:lnTo>
                      <a:lnTo>
                        <a:pt x="1643" y="312"/>
                      </a:lnTo>
                      <a:lnTo>
                        <a:pt x="1645" y="312"/>
                      </a:lnTo>
                      <a:lnTo>
                        <a:pt x="1647" y="312"/>
                      </a:lnTo>
                      <a:lnTo>
                        <a:pt x="1647" y="312"/>
                      </a:lnTo>
                      <a:lnTo>
                        <a:pt x="1647" y="311"/>
                      </a:lnTo>
                      <a:lnTo>
                        <a:pt x="1646" y="310"/>
                      </a:lnTo>
                      <a:lnTo>
                        <a:pt x="1645" y="308"/>
                      </a:lnTo>
                      <a:lnTo>
                        <a:pt x="1645" y="307"/>
                      </a:lnTo>
                      <a:lnTo>
                        <a:pt x="1645" y="307"/>
                      </a:lnTo>
                      <a:lnTo>
                        <a:pt x="1645" y="306"/>
                      </a:lnTo>
                      <a:lnTo>
                        <a:pt x="1646" y="306"/>
                      </a:lnTo>
                      <a:lnTo>
                        <a:pt x="1647" y="305"/>
                      </a:lnTo>
                      <a:lnTo>
                        <a:pt x="1647" y="305"/>
                      </a:lnTo>
                      <a:lnTo>
                        <a:pt x="1647" y="300"/>
                      </a:lnTo>
                      <a:lnTo>
                        <a:pt x="1647" y="296"/>
                      </a:lnTo>
                      <a:lnTo>
                        <a:pt x="1647" y="296"/>
                      </a:lnTo>
                      <a:lnTo>
                        <a:pt x="1649" y="287"/>
                      </a:lnTo>
                      <a:lnTo>
                        <a:pt x="1649" y="282"/>
                      </a:lnTo>
                      <a:lnTo>
                        <a:pt x="1648" y="280"/>
                      </a:lnTo>
                      <a:lnTo>
                        <a:pt x="1647" y="278"/>
                      </a:lnTo>
                      <a:lnTo>
                        <a:pt x="1647" y="278"/>
                      </a:lnTo>
                      <a:lnTo>
                        <a:pt x="1648" y="273"/>
                      </a:lnTo>
                      <a:lnTo>
                        <a:pt x="1650" y="269"/>
                      </a:lnTo>
                      <a:lnTo>
                        <a:pt x="1653" y="266"/>
                      </a:lnTo>
                      <a:lnTo>
                        <a:pt x="1657" y="262"/>
                      </a:lnTo>
                      <a:lnTo>
                        <a:pt x="1657" y="262"/>
                      </a:lnTo>
                      <a:lnTo>
                        <a:pt x="1657" y="249"/>
                      </a:lnTo>
                      <a:lnTo>
                        <a:pt x="1657" y="249"/>
                      </a:lnTo>
                      <a:lnTo>
                        <a:pt x="1661" y="246"/>
                      </a:lnTo>
                      <a:lnTo>
                        <a:pt x="1665" y="241"/>
                      </a:lnTo>
                      <a:lnTo>
                        <a:pt x="1665" y="241"/>
                      </a:lnTo>
                      <a:lnTo>
                        <a:pt x="1666" y="238"/>
                      </a:lnTo>
                      <a:lnTo>
                        <a:pt x="1665" y="236"/>
                      </a:lnTo>
                      <a:lnTo>
                        <a:pt x="1664" y="234"/>
                      </a:lnTo>
                      <a:lnTo>
                        <a:pt x="1663" y="233"/>
                      </a:lnTo>
                      <a:lnTo>
                        <a:pt x="1660" y="231"/>
                      </a:lnTo>
                      <a:lnTo>
                        <a:pt x="1659" y="229"/>
                      </a:lnTo>
                      <a:lnTo>
                        <a:pt x="1659" y="226"/>
                      </a:lnTo>
                      <a:lnTo>
                        <a:pt x="1659" y="226"/>
                      </a:lnTo>
                      <a:lnTo>
                        <a:pt x="1662" y="225"/>
                      </a:lnTo>
                      <a:lnTo>
                        <a:pt x="1665" y="221"/>
                      </a:lnTo>
                      <a:lnTo>
                        <a:pt x="1669" y="215"/>
                      </a:lnTo>
                      <a:lnTo>
                        <a:pt x="1669" y="215"/>
                      </a:lnTo>
                      <a:lnTo>
                        <a:pt x="1669" y="212"/>
                      </a:lnTo>
                      <a:lnTo>
                        <a:pt x="1668" y="211"/>
                      </a:lnTo>
                      <a:lnTo>
                        <a:pt x="1667" y="209"/>
                      </a:lnTo>
                      <a:lnTo>
                        <a:pt x="1667" y="206"/>
                      </a:lnTo>
                      <a:lnTo>
                        <a:pt x="1667" y="206"/>
                      </a:lnTo>
                      <a:lnTo>
                        <a:pt x="1668" y="204"/>
                      </a:lnTo>
                      <a:lnTo>
                        <a:pt x="1668" y="201"/>
                      </a:lnTo>
                      <a:lnTo>
                        <a:pt x="1668" y="198"/>
                      </a:lnTo>
                      <a:lnTo>
                        <a:pt x="1669" y="197"/>
                      </a:lnTo>
                      <a:lnTo>
                        <a:pt x="1669" y="197"/>
                      </a:lnTo>
                      <a:lnTo>
                        <a:pt x="1671" y="195"/>
                      </a:lnTo>
                      <a:lnTo>
                        <a:pt x="1671" y="194"/>
                      </a:lnTo>
                      <a:lnTo>
                        <a:pt x="1670" y="192"/>
                      </a:lnTo>
                      <a:lnTo>
                        <a:pt x="1669" y="190"/>
                      </a:lnTo>
                      <a:lnTo>
                        <a:pt x="1669" y="190"/>
                      </a:lnTo>
                      <a:lnTo>
                        <a:pt x="1672" y="185"/>
                      </a:lnTo>
                      <a:lnTo>
                        <a:pt x="1672" y="179"/>
                      </a:lnTo>
                      <a:lnTo>
                        <a:pt x="1671" y="178"/>
                      </a:lnTo>
                      <a:lnTo>
                        <a:pt x="1669" y="177"/>
                      </a:lnTo>
                      <a:lnTo>
                        <a:pt x="1669" y="177"/>
                      </a:lnTo>
                      <a:lnTo>
                        <a:pt x="1671" y="174"/>
                      </a:lnTo>
                      <a:lnTo>
                        <a:pt x="1673" y="173"/>
                      </a:lnTo>
                      <a:lnTo>
                        <a:pt x="1679" y="170"/>
                      </a:lnTo>
                      <a:lnTo>
                        <a:pt x="1679" y="170"/>
                      </a:lnTo>
                      <a:lnTo>
                        <a:pt x="1678" y="168"/>
                      </a:lnTo>
                      <a:lnTo>
                        <a:pt x="1678" y="166"/>
                      </a:lnTo>
                      <a:lnTo>
                        <a:pt x="1677" y="164"/>
                      </a:lnTo>
                      <a:lnTo>
                        <a:pt x="1677" y="162"/>
                      </a:lnTo>
                      <a:lnTo>
                        <a:pt x="1677" y="162"/>
                      </a:lnTo>
                      <a:lnTo>
                        <a:pt x="1677" y="158"/>
                      </a:lnTo>
                      <a:lnTo>
                        <a:pt x="1678" y="156"/>
                      </a:lnTo>
                      <a:lnTo>
                        <a:pt x="1679" y="155"/>
                      </a:lnTo>
                      <a:lnTo>
                        <a:pt x="1679" y="152"/>
                      </a:lnTo>
                      <a:lnTo>
                        <a:pt x="1679" y="152"/>
                      </a:lnTo>
                      <a:lnTo>
                        <a:pt x="1678" y="144"/>
                      </a:lnTo>
                      <a:lnTo>
                        <a:pt x="1675" y="139"/>
                      </a:lnTo>
                      <a:lnTo>
                        <a:pt x="1673" y="138"/>
                      </a:lnTo>
                      <a:lnTo>
                        <a:pt x="1671" y="138"/>
                      </a:lnTo>
                      <a:lnTo>
                        <a:pt x="1671" y="138"/>
                      </a:lnTo>
                      <a:lnTo>
                        <a:pt x="1674" y="129"/>
                      </a:lnTo>
                      <a:lnTo>
                        <a:pt x="1679" y="120"/>
                      </a:lnTo>
                      <a:lnTo>
                        <a:pt x="1679" y="120"/>
                      </a:lnTo>
                      <a:lnTo>
                        <a:pt x="1679" y="114"/>
                      </a:lnTo>
                      <a:lnTo>
                        <a:pt x="1679" y="108"/>
                      </a:lnTo>
                      <a:lnTo>
                        <a:pt x="1678" y="98"/>
                      </a:lnTo>
                      <a:lnTo>
                        <a:pt x="1677" y="93"/>
                      </a:lnTo>
                      <a:lnTo>
                        <a:pt x="1678" y="89"/>
                      </a:lnTo>
                      <a:lnTo>
                        <a:pt x="1679" y="86"/>
                      </a:lnTo>
                      <a:lnTo>
                        <a:pt x="1681" y="83"/>
                      </a:lnTo>
                      <a:lnTo>
                        <a:pt x="1681" y="83"/>
                      </a:lnTo>
                      <a:lnTo>
                        <a:pt x="1679" y="79"/>
                      </a:lnTo>
                      <a:lnTo>
                        <a:pt x="1677" y="76"/>
                      </a:lnTo>
                      <a:lnTo>
                        <a:pt x="1671" y="71"/>
                      </a:lnTo>
                      <a:lnTo>
                        <a:pt x="1671" y="71"/>
                      </a:lnTo>
                      <a:lnTo>
                        <a:pt x="1671" y="64"/>
                      </a:lnTo>
                      <a:lnTo>
                        <a:pt x="1672" y="56"/>
                      </a:lnTo>
                      <a:lnTo>
                        <a:pt x="1672" y="50"/>
                      </a:lnTo>
                      <a:lnTo>
                        <a:pt x="1671" y="45"/>
                      </a:lnTo>
                      <a:lnTo>
                        <a:pt x="1671" y="45"/>
                      </a:lnTo>
                      <a:lnTo>
                        <a:pt x="1673" y="44"/>
                      </a:lnTo>
                      <a:lnTo>
                        <a:pt x="1673" y="44"/>
                      </a:lnTo>
                      <a:lnTo>
                        <a:pt x="1671" y="43"/>
                      </a:lnTo>
                      <a:lnTo>
                        <a:pt x="1671" y="43"/>
                      </a:lnTo>
                      <a:lnTo>
                        <a:pt x="1672" y="41"/>
                      </a:lnTo>
                      <a:lnTo>
                        <a:pt x="1674" y="39"/>
                      </a:lnTo>
                      <a:lnTo>
                        <a:pt x="1675" y="38"/>
                      </a:lnTo>
                      <a:lnTo>
                        <a:pt x="1679" y="37"/>
                      </a:lnTo>
                      <a:lnTo>
                        <a:pt x="1679" y="37"/>
                      </a:lnTo>
                      <a:lnTo>
                        <a:pt x="1677" y="35"/>
                      </a:lnTo>
                      <a:lnTo>
                        <a:pt x="1674" y="33"/>
                      </a:lnTo>
                      <a:lnTo>
                        <a:pt x="1674" y="33"/>
                      </a:lnTo>
                      <a:lnTo>
                        <a:pt x="1673" y="30"/>
                      </a:lnTo>
                      <a:lnTo>
                        <a:pt x="1673" y="26"/>
                      </a:lnTo>
                      <a:lnTo>
                        <a:pt x="1672" y="22"/>
                      </a:lnTo>
                      <a:lnTo>
                        <a:pt x="1671" y="17"/>
                      </a:lnTo>
                      <a:lnTo>
                        <a:pt x="1671" y="17"/>
                      </a:lnTo>
                      <a:lnTo>
                        <a:pt x="1672" y="14"/>
                      </a:lnTo>
                      <a:lnTo>
                        <a:pt x="1673" y="12"/>
                      </a:lnTo>
                      <a:lnTo>
                        <a:pt x="1675" y="11"/>
                      </a:lnTo>
                      <a:lnTo>
                        <a:pt x="1679" y="11"/>
                      </a:lnTo>
                      <a:lnTo>
                        <a:pt x="1679" y="11"/>
                      </a:lnTo>
                      <a:lnTo>
                        <a:pt x="1678" y="9"/>
                      </a:lnTo>
                      <a:lnTo>
                        <a:pt x="1674" y="9"/>
                      </a:lnTo>
                      <a:lnTo>
                        <a:pt x="1672" y="8"/>
                      </a:lnTo>
                      <a:lnTo>
                        <a:pt x="1672" y="8"/>
                      </a:lnTo>
                      <a:lnTo>
                        <a:pt x="1671" y="7"/>
                      </a:lnTo>
                      <a:lnTo>
                        <a:pt x="1671" y="7"/>
                      </a:lnTo>
                      <a:lnTo>
                        <a:pt x="1670" y="5"/>
                      </a:lnTo>
                      <a:lnTo>
                        <a:pt x="1670" y="4"/>
                      </a:lnTo>
                      <a:lnTo>
                        <a:pt x="1671" y="0"/>
                      </a:lnTo>
                      <a:lnTo>
                        <a:pt x="1671" y="0"/>
                      </a:lnTo>
                      <a:lnTo>
                        <a:pt x="1674" y="0"/>
                      </a:lnTo>
                      <a:lnTo>
                        <a:pt x="1677" y="0"/>
                      </a:lnTo>
                      <a:lnTo>
                        <a:pt x="1680" y="3"/>
                      </a:lnTo>
                      <a:lnTo>
                        <a:pt x="1681" y="6"/>
                      </a:lnTo>
                      <a:lnTo>
                        <a:pt x="1683" y="9"/>
                      </a:lnTo>
                      <a:lnTo>
                        <a:pt x="1683" y="9"/>
                      </a:lnTo>
                      <a:lnTo>
                        <a:pt x="1688" y="9"/>
                      </a:lnTo>
                      <a:lnTo>
                        <a:pt x="1691" y="10"/>
                      </a:lnTo>
                      <a:lnTo>
                        <a:pt x="1699" y="13"/>
                      </a:lnTo>
                      <a:lnTo>
                        <a:pt x="1699" y="13"/>
                      </a:lnTo>
                      <a:lnTo>
                        <a:pt x="1699" y="15"/>
                      </a:lnTo>
                      <a:lnTo>
                        <a:pt x="1699" y="16"/>
                      </a:lnTo>
                      <a:lnTo>
                        <a:pt x="1696" y="17"/>
                      </a:lnTo>
                      <a:lnTo>
                        <a:pt x="1696" y="17"/>
                      </a:lnTo>
                      <a:lnTo>
                        <a:pt x="1698" y="18"/>
                      </a:lnTo>
                      <a:lnTo>
                        <a:pt x="1699" y="20"/>
                      </a:lnTo>
                      <a:lnTo>
                        <a:pt x="1701" y="20"/>
                      </a:lnTo>
                      <a:lnTo>
                        <a:pt x="1701" y="20"/>
                      </a:lnTo>
                      <a:lnTo>
                        <a:pt x="1700" y="24"/>
                      </a:lnTo>
                      <a:lnTo>
                        <a:pt x="1698" y="26"/>
                      </a:lnTo>
                      <a:lnTo>
                        <a:pt x="1698" y="28"/>
                      </a:lnTo>
                      <a:lnTo>
                        <a:pt x="1698" y="29"/>
                      </a:lnTo>
                      <a:lnTo>
                        <a:pt x="1699" y="30"/>
                      </a:lnTo>
                      <a:lnTo>
                        <a:pt x="1701" y="31"/>
                      </a:lnTo>
                      <a:lnTo>
                        <a:pt x="1701" y="31"/>
                      </a:lnTo>
                      <a:lnTo>
                        <a:pt x="1700" y="33"/>
                      </a:lnTo>
                      <a:lnTo>
                        <a:pt x="1698" y="34"/>
                      </a:lnTo>
                      <a:lnTo>
                        <a:pt x="1692" y="36"/>
                      </a:lnTo>
                      <a:lnTo>
                        <a:pt x="1687" y="37"/>
                      </a:lnTo>
                      <a:lnTo>
                        <a:pt x="1683" y="41"/>
                      </a:lnTo>
                      <a:lnTo>
                        <a:pt x="1683" y="41"/>
                      </a:lnTo>
                      <a:lnTo>
                        <a:pt x="1683" y="42"/>
                      </a:lnTo>
                      <a:lnTo>
                        <a:pt x="1684" y="43"/>
                      </a:lnTo>
                      <a:lnTo>
                        <a:pt x="1686" y="41"/>
                      </a:lnTo>
                      <a:lnTo>
                        <a:pt x="1688" y="39"/>
                      </a:lnTo>
                      <a:lnTo>
                        <a:pt x="1689" y="41"/>
                      </a:lnTo>
                      <a:lnTo>
                        <a:pt x="1690" y="43"/>
                      </a:lnTo>
                      <a:lnTo>
                        <a:pt x="1690" y="43"/>
                      </a:lnTo>
                      <a:lnTo>
                        <a:pt x="1691" y="43"/>
                      </a:lnTo>
                      <a:lnTo>
                        <a:pt x="1692" y="43"/>
                      </a:lnTo>
                      <a:lnTo>
                        <a:pt x="1693" y="46"/>
                      </a:lnTo>
                      <a:lnTo>
                        <a:pt x="1694" y="48"/>
                      </a:lnTo>
                      <a:lnTo>
                        <a:pt x="1695" y="49"/>
                      </a:lnTo>
                      <a:lnTo>
                        <a:pt x="1696" y="49"/>
                      </a:lnTo>
                      <a:lnTo>
                        <a:pt x="1696" y="49"/>
                      </a:lnTo>
                      <a:lnTo>
                        <a:pt x="1696" y="51"/>
                      </a:lnTo>
                      <a:lnTo>
                        <a:pt x="1695" y="52"/>
                      </a:lnTo>
                      <a:lnTo>
                        <a:pt x="1692" y="53"/>
                      </a:lnTo>
                      <a:lnTo>
                        <a:pt x="1692" y="53"/>
                      </a:lnTo>
                      <a:lnTo>
                        <a:pt x="1691" y="55"/>
                      </a:lnTo>
                      <a:lnTo>
                        <a:pt x="1692" y="57"/>
                      </a:lnTo>
                      <a:lnTo>
                        <a:pt x="1694" y="59"/>
                      </a:lnTo>
                      <a:lnTo>
                        <a:pt x="1696" y="61"/>
                      </a:lnTo>
                      <a:lnTo>
                        <a:pt x="1696" y="63"/>
                      </a:lnTo>
                      <a:lnTo>
                        <a:pt x="1696" y="65"/>
                      </a:lnTo>
                      <a:lnTo>
                        <a:pt x="1696" y="65"/>
                      </a:lnTo>
                      <a:lnTo>
                        <a:pt x="1694" y="65"/>
                      </a:lnTo>
                      <a:lnTo>
                        <a:pt x="1693" y="67"/>
                      </a:lnTo>
                      <a:lnTo>
                        <a:pt x="1692" y="70"/>
                      </a:lnTo>
                      <a:lnTo>
                        <a:pt x="1691" y="74"/>
                      </a:lnTo>
                      <a:lnTo>
                        <a:pt x="1691" y="76"/>
                      </a:lnTo>
                      <a:lnTo>
                        <a:pt x="1690" y="78"/>
                      </a:lnTo>
                      <a:lnTo>
                        <a:pt x="1690" y="78"/>
                      </a:lnTo>
                      <a:lnTo>
                        <a:pt x="1688" y="78"/>
                      </a:lnTo>
                      <a:lnTo>
                        <a:pt x="1687" y="79"/>
                      </a:lnTo>
                      <a:lnTo>
                        <a:pt x="1687" y="81"/>
                      </a:lnTo>
                      <a:lnTo>
                        <a:pt x="1687" y="81"/>
                      </a:lnTo>
                      <a:lnTo>
                        <a:pt x="1689" y="83"/>
                      </a:lnTo>
                      <a:lnTo>
                        <a:pt x="1690" y="84"/>
                      </a:lnTo>
                      <a:lnTo>
                        <a:pt x="1694" y="84"/>
                      </a:lnTo>
                      <a:lnTo>
                        <a:pt x="1698" y="84"/>
                      </a:lnTo>
                      <a:lnTo>
                        <a:pt x="1700" y="84"/>
                      </a:lnTo>
                      <a:lnTo>
                        <a:pt x="1701" y="85"/>
                      </a:lnTo>
                      <a:lnTo>
                        <a:pt x="1701" y="85"/>
                      </a:lnTo>
                      <a:lnTo>
                        <a:pt x="1702" y="89"/>
                      </a:lnTo>
                      <a:lnTo>
                        <a:pt x="1703" y="93"/>
                      </a:lnTo>
                      <a:lnTo>
                        <a:pt x="1702" y="101"/>
                      </a:lnTo>
                      <a:lnTo>
                        <a:pt x="1702" y="108"/>
                      </a:lnTo>
                      <a:lnTo>
                        <a:pt x="1703" y="111"/>
                      </a:lnTo>
                      <a:lnTo>
                        <a:pt x="1705" y="114"/>
                      </a:lnTo>
                      <a:lnTo>
                        <a:pt x="1705" y="114"/>
                      </a:lnTo>
                      <a:lnTo>
                        <a:pt x="1704" y="120"/>
                      </a:lnTo>
                      <a:lnTo>
                        <a:pt x="1702" y="126"/>
                      </a:lnTo>
                      <a:lnTo>
                        <a:pt x="1700" y="130"/>
                      </a:lnTo>
                      <a:lnTo>
                        <a:pt x="1696" y="134"/>
                      </a:lnTo>
                      <a:lnTo>
                        <a:pt x="1696" y="134"/>
                      </a:lnTo>
                      <a:lnTo>
                        <a:pt x="1698" y="136"/>
                      </a:lnTo>
                      <a:lnTo>
                        <a:pt x="1698" y="138"/>
                      </a:lnTo>
                      <a:lnTo>
                        <a:pt x="1698" y="142"/>
                      </a:lnTo>
                      <a:lnTo>
                        <a:pt x="1698" y="143"/>
                      </a:lnTo>
                      <a:lnTo>
                        <a:pt x="1699" y="143"/>
                      </a:lnTo>
                      <a:lnTo>
                        <a:pt x="1703" y="144"/>
                      </a:lnTo>
                      <a:lnTo>
                        <a:pt x="1703" y="144"/>
                      </a:lnTo>
                      <a:lnTo>
                        <a:pt x="1703" y="146"/>
                      </a:lnTo>
                      <a:lnTo>
                        <a:pt x="1702" y="147"/>
                      </a:lnTo>
                      <a:lnTo>
                        <a:pt x="1696" y="148"/>
                      </a:lnTo>
                      <a:lnTo>
                        <a:pt x="1696" y="148"/>
                      </a:lnTo>
                      <a:lnTo>
                        <a:pt x="1696" y="150"/>
                      </a:lnTo>
                      <a:lnTo>
                        <a:pt x="1698" y="151"/>
                      </a:lnTo>
                      <a:lnTo>
                        <a:pt x="1701" y="152"/>
                      </a:lnTo>
                      <a:lnTo>
                        <a:pt x="1704" y="152"/>
                      </a:lnTo>
                      <a:lnTo>
                        <a:pt x="1705" y="153"/>
                      </a:lnTo>
                      <a:lnTo>
                        <a:pt x="1705" y="154"/>
                      </a:lnTo>
                      <a:lnTo>
                        <a:pt x="1705" y="154"/>
                      </a:lnTo>
                      <a:lnTo>
                        <a:pt x="1706" y="158"/>
                      </a:lnTo>
                      <a:lnTo>
                        <a:pt x="1707" y="160"/>
                      </a:lnTo>
                      <a:lnTo>
                        <a:pt x="1706" y="162"/>
                      </a:lnTo>
                      <a:lnTo>
                        <a:pt x="1705" y="163"/>
                      </a:lnTo>
                      <a:lnTo>
                        <a:pt x="1701" y="164"/>
                      </a:lnTo>
                      <a:lnTo>
                        <a:pt x="1701" y="164"/>
                      </a:lnTo>
                      <a:lnTo>
                        <a:pt x="1701" y="166"/>
                      </a:lnTo>
                      <a:lnTo>
                        <a:pt x="1702" y="168"/>
                      </a:lnTo>
                      <a:lnTo>
                        <a:pt x="1704" y="170"/>
                      </a:lnTo>
                      <a:lnTo>
                        <a:pt x="1705" y="172"/>
                      </a:lnTo>
                      <a:lnTo>
                        <a:pt x="1705" y="172"/>
                      </a:lnTo>
                      <a:lnTo>
                        <a:pt x="1706" y="177"/>
                      </a:lnTo>
                      <a:lnTo>
                        <a:pt x="1706" y="181"/>
                      </a:lnTo>
                      <a:lnTo>
                        <a:pt x="1705" y="187"/>
                      </a:lnTo>
                      <a:lnTo>
                        <a:pt x="1705" y="193"/>
                      </a:lnTo>
                      <a:lnTo>
                        <a:pt x="1705" y="193"/>
                      </a:lnTo>
                      <a:lnTo>
                        <a:pt x="1702" y="195"/>
                      </a:lnTo>
                      <a:lnTo>
                        <a:pt x="1699" y="196"/>
                      </a:lnTo>
                      <a:lnTo>
                        <a:pt x="1694" y="198"/>
                      </a:lnTo>
                      <a:lnTo>
                        <a:pt x="1692" y="201"/>
                      </a:lnTo>
                      <a:lnTo>
                        <a:pt x="1692" y="201"/>
                      </a:lnTo>
                      <a:close/>
                      <a:moveTo>
                        <a:pt x="1239" y="861"/>
                      </a:moveTo>
                      <a:lnTo>
                        <a:pt x="1239" y="861"/>
                      </a:lnTo>
                      <a:lnTo>
                        <a:pt x="1236" y="859"/>
                      </a:lnTo>
                      <a:lnTo>
                        <a:pt x="1232" y="859"/>
                      </a:lnTo>
                      <a:lnTo>
                        <a:pt x="1229" y="861"/>
                      </a:lnTo>
                      <a:lnTo>
                        <a:pt x="1229" y="863"/>
                      </a:lnTo>
                      <a:lnTo>
                        <a:pt x="1228" y="865"/>
                      </a:lnTo>
                      <a:lnTo>
                        <a:pt x="1228" y="865"/>
                      </a:lnTo>
                      <a:lnTo>
                        <a:pt x="1232" y="865"/>
                      </a:lnTo>
                      <a:lnTo>
                        <a:pt x="1236" y="865"/>
                      </a:lnTo>
                      <a:lnTo>
                        <a:pt x="1238" y="864"/>
                      </a:lnTo>
                      <a:lnTo>
                        <a:pt x="1239" y="861"/>
                      </a:lnTo>
                      <a:lnTo>
                        <a:pt x="1239" y="861"/>
                      </a:lnTo>
                      <a:close/>
                      <a:moveTo>
                        <a:pt x="1683" y="20"/>
                      </a:moveTo>
                      <a:lnTo>
                        <a:pt x="1683" y="20"/>
                      </a:lnTo>
                      <a:lnTo>
                        <a:pt x="1683" y="22"/>
                      </a:lnTo>
                      <a:lnTo>
                        <a:pt x="1683" y="24"/>
                      </a:lnTo>
                      <a:lnTo>
                        <a:pt x="1685" y="27"/>
                      </a:lnTo>
                      <a:lnTo>
                        <a:pt x="1685" y="27"/>
                      </a:lnTo>
                      <a:lnTo>
                        <a:pt x="1687" y="27"/>
                      </a:lnTo>
                      <a:lnTo>
                        <a:pt x="1688" y="26"/>
                      </a:lnTo>
                      <a:lnTo>
                        <a:pt x="1689" y="24"/>
                      </a:lnTo>
                      <a:lnTo>
                        <a:pt x="1688" y="23"/>
                      </a:lnTo>
                      <a:lnTo>
                        <a:pt x="1688" y="21"/>
                      </a:lnTo>
                      <a:lnTo>
                        <a:pt x="1686" y="20"/>
                      </a:lnTo>
                      <a:lnTo>
                        <a:pt x="1685" y="18"/>
                      </a:lnTo>
                      <a:lnTo>
                        <a:pt x="1683" y="20"/>
                      </a:lnTo>
                      <a:lnTo>
                        <a:pt x="168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62" name="Freeform 30"/>
                <p:cNvSpPr/>
                <p:nvPr/>
              </p:nvSpPr>
              <p:spPr bwMode="auto">
                <a:xfrm>
                  <a:off x="2690813" y="1947863"/>
                  <a:ext cx="36512" cy="34925"/>
                </a:xfrm>
                <a:custGeom>
                  <a:avLst/>
                  <a:gdLst>
                    <a:gd name="T0" fmla="*/ 3 w 23"/>
                    <a:gd name="T1" fmla="*/ 22 h 22"/>
                    <a:gd name="T2" fmla="*/ 3 w 23"/>
                    <a:gd name="T3" fmla="*/ 22 h 22"/>
                    <a:gd name="T4" fmla="*/ 2 w 23"/>
                    <a:gd name="T5" fmla="*/ 21 h 22"/>
                    <a:gd name="T6" fmla="*/ 0 w 23"/>
                    <a:gd name="T7" fmla="*/ 20 h 22"/>
                    <a:gd name="T8" fmla="*/ 0 w 23"/>
                    <a:gd name="T9" fmla="*/ 15 h 22"/>
                    <a:gd name="T10" fmla="*/ 0 w 23"/>
                    <a:gd name="T11" fmla="*/ 10 h 22"/>
                    <a:gd name="T12" fmla="*/ 0 w 23"/>
                    <a:gd name="T13" fmla="*/ 4 h 22"/>
                    <a:gd name="T14" fmla="*/ 0 w 23"/>
                    <a:gd name="T15" fmla="*/ 4 h 22"/>
                    <a:gd name="T16" fmla="*/ 4 w 23"/>
                    <a:gd name="T17" fmla="*/ 4 h 22"/>
                    <a:gd name="T18" fmla="*/ 8 w 23"/>
                    <a:gd name="T19" fmla="*/ 4 h 22"/>
                    <a:gd name="T20" fmla="*/ 8 w 23"/>
                    <a:gd name="T21" fmla="*/ 4 h 22"/>
                    <a:gd name="T22" fmla="*/ 9 w 23"/>
                    <a:gd name="T23" fmla="*/ 2 h 22"/>
                    <a:gd name="T24" fmla="*/ 10 w 23"/>
                    <a:gd name="T25" fmla="*/ 0 h 22"/>
                    <a:gd name="T26" fmla="*/ 10 w 23"/>
                    <a:gd name="T27" fmla="*/ 0 h 22"/>
                    <a:gd name="T28" fmla="*/ 11 w 23"/>
                    <a:gd name="T29" fmla="*/ 1 h 22"/>
                    <a:gd name="T30" fmla="*/ 12 w 23"/>
                    <a:gd name="T31" fmla="*/ 3 h 22"/>
                    <a:gd name="T32" fmla="*/ 13 w 23"/>
                    <a:gd name="T33" fmla="*/ 5 h 22"/>
                    <a:gd name="T34" fmla="*/ 14 w 23"/>
                    <a:gd name="T35" fmla="*/ 7 h 22"/>
                    <a:gd name="T36" fmla="*/ 14 w 23"/>
                    <a:gd name="T37" fmla="*/ 7 h 22"/>
                    <a:gd name="T38" fmla="*/ 15 w 23"/>
                    <a:gd name="T39" fmla="*/ 8 h 22"/>
                    <a:gd name="T40" fmla="*/ 16 w 23"/>
                    <a:gd name="T41" fmla="*/ 7 h 22"/>
                    <a:gd name="T42" fmla="*/ 17 w 23"/>
                    <a:gd name="T43" fmla="*/ 4 h 22"/>
                    <a:gd name="T44" fmla="*/ 19 w 23"/>
                    <a:gd name="T45" fmla="*/ 3 h 22"/>
                    <a:gd name="T46" fmla="*/ 20 w 23"/>
                    <a:gd name="T47" fmla="*/ 2 h 22"/>
                    <a:gd name="T48" fmla="*/ 23 w 23"/>
                    <a:gd name="T49" fmla="*/ 2 h 22"/>
                    <a:gd name="T50" fmla="*/ 23 w 23"/>
                    <a:gd name="T51" fmla="*/ 2 h 22"/>
                    <a:gd name="T52" fmla="*/ 23 w 23"/>
                    <a:gd name="T53" fmla="*/ 5 h 22"/>
                    <a:gd name="T54" fmla="*/ 20 w 23"/>
                    <a:gd name="T55" fmla="*/ 8 h 22"/>
                    <a:gd name="T56" fmla="*/ 14 w 23"/>
                    <a:gd name="T57" fmla="*/ 10 h 22"/>
                    <a:gd name="T58" fmla="*/ 14 w 23"/>
                    <a:gd name="T59" fmla="*/ 10 h 22"/>
                    <a:gd name="T60" fmla="*/ 12 w 23"/>
                    <a:gd name="T61" fmla="*/ 11 h 22"/>
                    <a:gd name="T62" fmla="*/ 12 w 23"/>
                    <a:gd name="T63" fmla="*/ 13 h 22"/>
                    <a:gd name="T64" fmla="*/ 11 w 23"/>
                    <a:gd name="T65" fmla="*/ 15 h 22"/>
                    <a:gd name="T66" fmla="*/ 10 w 23"/>
                    <a:gd name="T67" fmla="*/ 16 h 22"/>
                    <a:gd name="T68" fmla="*/ 10 w 23"/>
                    <a:gd name="T69" fmla="*/ 16 h 22"/>
                    <a:gd name="T70" fmla="*/ 7 w 23"/>
                    <a:gd name="T71" fmla="*/ 16 h 22"/>
                    <a:gd name="T72" fmla="*/ 4 w 23"/>
                    <a:gd name="T73" fmla="*/ 17 h 22"/>
                    <a:gd name="T74" fmla="*/ 3 w 23"/>
                    <a:gd name="T75" fmla="*/ 17 h 22"/>
                    <a:gd name="T76" fmla="*/ 3 w 23"/>
                    <a:gd name="T77" fmla="*/ 18 h 22"/>
                    <a:gd name="T78" fmla="*/ 3 w 23"/>
                    <a:gd name="T79" fmla="*/ 22 h 22"/>
                    <a:gd name="T80" fmla="*/ 3 w 23"/>
                    <a:gd name="T8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2">
                      <a:moveTo>
                        <a:pt x="3" y="22"/>
                      </a:moveTo>
                      <a:lnTo>
                        <a:pt x="3" y="22"/>
                      </a:lnTo>
                      <a:lnTo>
                        <a:pt x="2" y="21"/>
                      </a:lnTo>
                      <a:lnTo>
                        <a:pt x="0" y="20"/>
                      </a:lnTo>
                      <a:lnTo>
                        <a:pt x="0" y="15"/>
                      </a:lnTo>
                      <a:lnTo>
                        <a:pt x="0" y="10"/>
                      </a:lnTo>
                      <a:lnTo>
                        <a:pt x="0" y="4"/>
                      </a:lnTo>
                      <a:lnTo>
                        <a:pt x="0" y="4"/>
                      </a:lnTo>
                      <a:lnTo>
                        <a:pt x="4" y="4"/>
                      </a:lnTo>
                      <a:lnTo>
                        <a:pt x="8" y="4"/>
                      </a:lnTo>
                      <a:lnTo>
                        <a:pt x="8" y="4"/>
                      </a:lnTo>
                      <a:lnTo>
                        <a:pt x="9" y="2"/>
                      </a:lnTo>
                      <a:lnTo>
                        <a:pt x="10" y="0"/>
                      </a:lnTo>
                      <a:lnTo>
                        <a:pt x="10" y="0"/>
                      </a:lnTo>
                      <a:lnTo>
                        <a:pt x="11" y="1"/>
                      </a:lnTo>
                      <a:lnTo>
                        <a:pt x="12" y="3"/>
                      </a:lnTo>
                      <a:lnTo>
                        <a:pt x="13" y="5"/>
                      </a:lnTo>
                      <a:lnTo>
                        <a:pt x="14" y="7"/>
                      </a:lnTo>
                      <a:lnTo>
                        <a:pt x="14" y="7"/>
                      </a:lnTo>
                      <a:lnTo>
                        <a:pt x="15" y="8"/>
                      </a:lnTo>
                      <a:lnTo>
                        <a:pt x="16" y="7"/>
                      </a:lnTo>
                      <a:lnTo>
                        <a:pt x="17" y="4"/>
                      </a:lnTo>
                      <a:lnTo>
                        <a:pt x="19" y="3"/>
                      </a:lnTo>
                      <a:lnTo>
                        <a:pt x="20" y="2"/>
                      </a:lnTo>
                      <a:lnTo>
                        <a:pt x="23" y="2"/>
                      </a:lnTo>
                      <a:lnTo>
                        <a:pt x="23" y="2"/>
                      </a:lnTo>
                      <a:lnTo>
                        <a:pt x="23" y="5"/>
                      </a:lnTo>
                      <a:lnTo>
                        <a:pt x="20" y="8"/>
                      </a:lnTo>
                      <a:lnTo>
                        <a:pt x="14" y="10"/>
                      </a:lnTo>
                      <a:lnTo>
                        <a:pt x="14" y="10"/>
                      </a:lnTo>
                      <a:lnTo>
                        <a:pt x="12" y="11"/>
                      </a:lnTo>
                      <a:lnTo>
                        <a:pt x="12" y="13"/>
                      </a:lnTo>
                      <a:lnTo>
                        <a:pt x="11" y="15"/>
                      </a:lnTo>
                      <a:lnTo>
                        <a:pt x="10" y="16"/>
                      </a:lnTo>
                      <a:lnTo>
                        <a:pt x="10" y="16"/>
                      </a:lnTo>
                      <a:lnTo>
                        <a:pt x="7" y="16"/>
                      </a:lnTo>
                      <a:lnTo>
                        <a:pt x="4" y="17"/>
                      </a:lnTo>
                      <a:lnTo>
                        <a:pt x="3" y="17"/>
                      </a:lnTo>
                      <a:lnTo>
                        <a:pt x="3" y="18"/>
                      </a:lnTo>
                      <a:lnTo>
                        <a:pt x="3" y="22"/>
                      </a:lnTo>
                      <a:lnTo>
                        <a:pt x="3"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grpSp>
          <p:sp>
            <p:nvSpPr>
              <p:cNvPr id="38" name="矩形 37"/>
              <p:cNvSpPr/>
              <p:nvPr/>
            </p:nvSpPr>
            <p:spPr>
              <a:xfrm>
                <a:off x="1109812" y="1784535"/>
                <a:ext cx="1084188" cy="646331"/>
              </a:xfrm>
              <a:prstGeom prst="rect">
                <a:avLst/>
              </a:prstGeom>
            </p:spPr>
            <p:txBody>
              <a:bodyPr lIns="0" tIns="0" rIns="0" bIns="0"/>
              <a:lstStyle/>
              <a:p>
                <a:pPr algn="ctr" latinLnBrk="1">
                  <a:spcBef>
                    <a:spcPct val="20000"/>
                  </a:spcBef>
                  <a:buFont typeface="Arial" panose="020B0604020202020204" pitchFamily="34" charset="0"/>
                  <a:buNone/>
                </a:pPr>
                <a:r>
                  <a:rPr lang="en-US" altLang="zh-CN" sz="3600" b="1" dirty="0">
                    <a:ln w="19050">
                      <a:solidFill>
                        <a:schemeClr val="tx1"/>
                      </a:solidFill>
                    </a:ln>
                    <a:blipFill>
                      <a:blip r:embed="rId2"/>
                      <a:stretch>
                        <a:fillRect/>
                      </a:stretch>
                    </a:blipFill>
                    <a:latin typeface="Freehand521 BT" panose="03080802030307080304" pitchFamily="66" charset="0"/>
                    <a:ea typeface="Malgun Gothic" panose="020B0503020000020004" charset="-127"/>
                    <a:cs typeface="Tahoma" panose="020B0604030504040204" pitchFamily="34" charset="0"/>
                  </a:rPr>
                  <a:t>02</a:t>
                </a:r>
                <a:endParaRPr lang="zh-CN" altLang="en-US" sz="3600" b="1" dirty="0">
                  <a:ln w="19050">
                    <a:solidFill>
                      <a:schemeClr val="tx1"/>
                    </a:solidFill>
                  </a:ln>
                  <a:blipFill>
                    <a:blip r:embed="rId2"/>
                    <a:stretch>
                      <a:fillRect/>
                    </a:stretch>
                  </a:blipFill>
                  <a:latin typeface="Freehand521 BT" panose="03080802030307080304" pitchFamily="66" charset="0"/>
                  <a:ea typeface="Malgun Gothic" panose="020B0503020000020004" charset="-127"/>
                  <a:cs typeface="Tahoma" panose="020B0604030504040204" pitchFamily="34" charset="0"/>
                </a:endParaRPr>
              </a:p>
            </p:txBody>
          </p:sp>
        </p:grpSp>
      </p:grpSp>
      <p:grpSp>
        <p:nvGrpSpPr>
          <p:cNvPr id="65" name="组合 64"/>
          <p:cNvGrpSpPr/>
          <p:nvPr/>
        </p:nvGrpSpPr>
        <p:grpSpPr>
          <a:xfrm>
            <a:off x="1153354" y="3940738"/>
            <a:ext cx="5334531" cy="745704"/>
            <a:chOff x="1109812" y="1645431"/>
            <a:chExt cx="6127419" cy="856540"/>
          </a:xfrm>
        </p:grpSpPr>
        <p:grpSp>
          <p:nvGrpSpPr>
            <p:cNvPr id="66" name="组合 65"/>
            <p:cNvGrpSpPr/>
            <p:nvPr/>
          </p:nvGrpSpPr>
          <p:grpSpPr>
            <a:xfrm>
              <a:off x="2194001" y="1645431"/>
              <a:ext cx="5043230" cy="841970"/>
              <a:chOff x="2194001" y="1822795"/>
              <a:chExt cx="5043230" cy="841970"/>
            </a:xfrm>
          </p:grpSpPr>
          <p:sp>
            <p:nvSpPr>
              <p:cNvPr id="94" name="矩形 93"/>
              <p:cNvSpPr/>
              <p:nvPr/>
            </p:nvSpPr>
            <p:spPr>
              <a:xfrm>
                <a:off x="2194002" y="1822795"/>
                <a:ext cx="3630142" cy="69801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rPr>
                  <a:t>测试报告</a:t>
                </a:r>
                <a:endPar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endParaRPr>
              </a:p>
            </p:txBody>
          </p:sp>
          <p:sp>
            <p:nvSpPr>
              <p:cNvPr id="95" name="文本框 94"/>
              <p:cNvSpPr txBox="1"/>
              <p:nvPr/>
            </p:nvSpPr>
            <p:spPr>
              <a:xfrm>
                <a:off x="2194001" y="2357200"/>
                <a:ext cx="5043230" cy="307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print the presentation and make</a:t>
                </a:r>
                <a:r>
                  <a:rPr kumimoji="0" lang="en-US" altLang="zh-CN" sz="1000" b="0" i="0" u="none" strike="noStrike" kern="1200" cap="none" spc="0" normalizeH="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a:t>
                </a:r>
                <a:r>
                  <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film be used in a wider field</a:t>
                </a:r>
                <a:endPar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grpSp>
        <p:grpSp>
          <p:nvGrpSpPr>
            <p:cNvPr id="67" name="组合 66"/>
            <p:cNvGrpSpPr/>
            <p:nvPr/>
          </p:nvGrpSpPr>
          <p:grpSpPr>
            <a:xfrm>
              <a:off x="1109812" y="1703511"/>
              <a:ext cx="1084188" cy="798460"/>
              <a:chOff x="1109812" y="1703511"/>
              <a:chExt cx="1084188" cy="798460"/>
            </a:xfrm>
          </p:grpSpPr>
          <p:grpSp>
            <p:nvGrpSpPr>
              <p:cNvPr id="68" name="그룹 58"/>
              <p:cNvGrpSpPr/>
              <p:nvPr/>
            </p:nvGrpSpPr>
            <p:grpSpPr>
              <a:xfrm>
                <a:off x="1242786" y="1703511"/>
                <a:ext cx="789213" cy="798460"/>
                <a:chOff x="881063" y="1844675"/>
                <a:chExt cx="2709862" cy="2741613"/>
              </a:xfrm>
              <a:solidFill>
                <a:schemeClr val="tx1"/>
              </a:solidFill>
            </p:grpSpPr>
            <p:sp>
              <p:nvSpPr>
                <p:cNvPr id="70" name="Freeform 7"/>
                <p:cNvSpPr/>
                <p:nvPr/>
              </p:nvSpPr>
              <p:spPr bwMode="auto">
                <a:xfrm>
                  <a:off x="938213" y="2863850"/>
                  <a:ext cx="9525" cy="6350"/>
                </a:xfrm>
                <a:custGeom>
                  <a:avLst/>
                  <a:gdLst>
                    <a:gd name="T0" fmla="*/ 0 w 6"/>
                    <a:gd name="T1" fmla="*/ 4 h 4"/>
                    <a:gd name="T2" fmla="*/ 0 w 6"/>
                    <a:gd name="T3" fmla="*/ 4 h 4"/>
                    <a:gd name="T4" fmla="*/ 1 w 6"/>
                    <a:gd name="T5" fmla="*/ 2 h 4"/>
                    <a:gd name="T6" fmla="*/ 2 w 6"/>
                    <a:gd name="T7" fmla="*/ 1 h 4"/>
                    <a:gd name="T8" fmla="*/ 4 w 6"/>
                    <a:gd name="T9" fmla="*/ 0 h 4"/>
                    <a:gd name="T10" fmla="*/ 6 w 6"/>
                    <a:gd name="T11" fmla="*/ 0 h 4"/>
                    <a:gd name="T12" fmla="*/ 6 w 6"/>
                    <a:gd name="T13" fmla="*/ 0 h 4"/>
                    <a:gd name="T14" fmla="*/ 6 w 6"/>
                    <a:gd name="T15" fmla="*/ 2 h 4"/>
                    <a:gd name="T16" fmla="*/ 4 w 6"/>
                    <a:gd name="T17" fmla="*/ 3 h 4"/>
                    <a:gd name="T18" fmla="*/ 2 w 6"/>
                    <a:gd name="T19" fmla="*/ 4 h 4"/>
                    <a:gd name="T20" fmla="*/ 0 w 6"/>
                    <a:gd name="T21" fmla="*/ 4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1" y="2"/>
                      </a:lnTo>
                      <a:lnTo>
                        <a:pt x="2" y="1"/>
                      </a:lnTo>
                      <a:lnTo>
                        <a:pt x="4" y="0"/>
                      </a:lnTo>
                      <a:lnTo>
                        <a:pt x="6" y="0"/>
                      </a:lnTo>
                      <a:lnTo>
                        <a:pt x="6" y="0"/>
                      </a:lnTo>
                      <a:lnTo>
                        <a:pt x="6" y="2"/>
                      </a:lnTo>
                      <a:lnTo>
                        <a:pt x="4" y="3"/>
                      </a:lnTo>
                      <a:lnTo>
                        <a:pt x="2"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71" name="Freeform 8"/>
                <p:cNvSpPr/>
                <p:nvPr/>
              </p:nvSpPr>
              <p:spPr bwMode="auto">
                <a:xfrm>
                  <a:off x="938213" y="2824163"/>
                  <a:ext cx="20637" cy="33338"/>
                </a:xfrm>
                <a:custGeom>
                  <a:avLst/>
                  <a:gdLst>
                    <a:gd name="T0" fmla="*/ 0 w 13"/>
                    <a:gd name="T1" fmla="*/ 20 h 21"/>
                    <a:gd name="T2" fmla="*/ 0 w 13"/>
                    <a:gd name="T3" fmla="*/ 20 h 21"/>
                    <a:gd name="T4" fmla="*/ 1 w 13"/>
                    <a:gd name="T5" fmla="*/ 15 h 21"/>
                    <a:gd name="T6" fmla="*/ 1 w 13"/>
                    <a:gd name="T7" fmla="*/ 11 h 21"/>
                    <a:gd name="T8" fmla="*/ 1 w 13"/>
                    <a:gd name="T9" fmla="*/ 6 h 21"/>
                    <a:gd name="T10" fmla="*/ 2 w 13"/>
                    <a:gd name="T11" fmla="*/ 0 h 21"/>
                    <a:gd name="T12" fmla="*/ 2 w 13"/>
                    <a:gd name="T13" fmla="*/ 0 h 21"/>
                    <a:gd name="T14" fmla="*/ 7 w 13"/>
                    <a:gd name="T15" fmla="*/ 0 h 21"/>
                    <a:gd name="T16" fmla="*/ 10 w 13"/>
                    <a:gd name="T17" fmla="*/ 1 h 21"/>
                    <a:gd name="T18" fmla="*/ 12 w 13"/>
                    <a:gd name="T19" fmla="*/ 5 h 21"/>
                    <a:gd name="T20" fmla="*/ 13 w 13"/>
                    <a:gd name="T21" fmla="*/ 9 h 21"/>
                    <a:gd name="T22" fmla="*/ 13 w 13"/>
                    <a:gd name="T23" fmla="*/ 9 h 21"/>
                    <a:gd name="T24" fmla="*/ 9 w 13"/>
                    <a:gd name="T25" fmla="*/ 8 h 21"/>
                    <a:gd name="T26" fmla="*/ 7 w 13"/>
                    <a:gd name="T27" fmla="*/ 8 h 21"/>
                    <a:gd name="T28" fmla="*/ 7 w 13"/>
                    <a:gd name="T29" fmla="*/ 9 h 21"/>
                    <a:gd name="T30" fmla="*/ 7 w 13"/>
                    <a:gd name="T31" fmla="*/ 11 h 21"/>
                    <a:gd name="T32" fmla="*/ 9 w 13"/>
                    <a:gd name="T33" fmla="*/ 15 h 21"/>
                    <a:gd name="T34" fmla="*/ 11 w 13"/>
                    <a:gd name="T35" fmla="*/ 20 h 21"/>
                    <a:gd name="T36" fmla="*/ 11 w 13"/>
                    <a:gd name="T37" fmla="*/ 20 h 21"/>
                    <a:gd name="T38" fmla="*/ 8 w 13"/>
                    <a:gd name="T39" fmla="*/ 21 h 21"/>
                    <a:gd name="T40" fmla="*/ 6 w 13"/>
                    <a:gd name="T41" fmla="*/ 21 h 21"/>
                    <a:gd name="T42" fmla="*/ 3 w 13"/>
                    <a:gd name="T43" fmla="*/ 20 h 21"/>
                    <a:gd name="T44" fmla="*/ 0 w 13"/>
                    <a:gd name="T45" fmla="*/ 20 h 21"/>
                    <a:gd name="T46" fmla="*/ 0 w 13"/>
                    <a:gd name="T4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21">
                      <a:moveTo>
                        <a:pt x="0" y="20"/>
                      </a:moveTo>
                      <a:lnTo>
                        <a:pt x="0" y="20"/>
                      </a:lnTo>
                      <a:lnTo>
                        <a:pt x="1" y="15"/>
                      </a:lnTo>
                      <a:lnTo>
                        <a:pt x="1" y="11"/>
                      </a:lnTo>
                      <a:lnTo>
                        <a:pt x="1" y="6"/>
                      </a:lnTo>
                      <a:lnTo>
                        <a:pt x="2" y="0"/>
                      </a:lnTo>
                      <a:lnTo>
                        <a:pt x="2" y="0"/>
                      </a:lnTo>
                      <a:lnTo>
                        <a:pt x="7" y="0"/>
                      </a:lnTo>
                      <a:lnTo>
                        <a:pt x="10" y="1"/>
                      </a:lnTo>
                      <a:lnTo>
                        <a:pt x="12" y="5"/>
                      </a:lnTo>
                      <a:lnTo>
                        <a:pt x="13" y="9"/>
                      </a:lnTo>
                      <a:lnTo>
                        <a:pt x="13" y="9"/>
                      </a:lnTo>
                      <a:lnTo>
                        <a:pt x="9" y="8"/>
                      </a:lnTo>
                      <a:lnTo>
                        <a:pt x="7" y="8"/>
                      </a:lnTo>
                      <a:lnTo>
                        <a:pt x="7" y="9"/>
                      </a:lnTo>
                      <a:lnTo>
                        <a:pt x="7" y="11"/>
                      </a:lnTo>
                      <a:lnTo>
                        <a:pt x="9" y="15"/>
                      </a:lnTo>
                      <a:lnTo>
                        <a:pt x="11" y="20"/>
                      </a:lnTo>
                      <a:lnTo>
                        <a:pt x="11" y="20"/>
                      </a:lnTo>
                      <a:lnTo>
                        <a:pt x="8" y="21"/>
                      </a:lnTo>
                      <a:lnTo>
                        <a:pt x="6" y="21"/>
                      </a:lnTo>
                      <a:lnTo>
                        <a:pt x="3" y="20"/>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72" name="Freeform 9"/>
                <p:cNvSpPr/>
                <p:nvPr/>
              </p:nvSpPr>
              <p:spPr bwMode="auto">
                <a:xfrm>
                  <a:off x="947738" y="2797175"/>
                  <a:ext cx="19050" cy="19050"/>
                </a:xfrm>
                <a:custGeom>
                  <a:avLst/>
                  <a:gdLst>
                    <a:gd name="T0" fmla="*/ 0 w 12"/>
                    <a:gd name="T1" fmla="*/ 12 h 12"/>
                    <a:gd name="T2" fmla="*/ 0 w 12"/>
                    <a:gd name="T3" fmla="*/ 12 h 12"/>
                    <a:gd name="T4" fmla="*/ 1 w 12"/>
                    <a:gd name="T5" fmla="*/ 10 h 12"/>
                    <a:gd name="T6" fmla="*/ 1 w 12"/>
                    <a:gd name="T7" fmla="*/ 8 h 12"/>
                    <a:gd name="T8" fmla="*/ 1 w 12"/>
                    <a:gd name="T9" fmla="*/ 3 h 12"/>
                    <a:gd name="T10" fmla="*/ 2 w 12"/>
                    <a:gd name="T11" fmla="*/ 2 h 12"/>
                    <a:gd name="T12" fmla="*/ 3 w 12"/>
                    <a:gd name="T13" fmla="*/ 0 h 12"/>
                    <a:gd name="T14" fmla="*/ 5 w 12"/>
                    <a:gd name="T15" fmla="*/ 0 h 12"/>
                    <a:gd name="T16" fmla="*/ 10 w 12"/>
                    <a:gd name="T17" fmla="*/ 0 h 12"/>
                    <a:gd name="T18" fmla="*/ 10 w 12"/>
                    <a:gd name="T19" fmla="*/ 0 h 12"/>
                    <a:gd name="T20" fmla="*/ 10 w 12"/>
                    <a:gd name="T21" fmla="*/ 2 h 12"/>
                    <a:gd name="T22" fmla="*/ 12 w 12"/>
                    <a:gd name="T23" fmla="*/ 4 h 12"/>
                    <a:gd name="T24" fmla="*/ 12 w 12"/>
                    <a:gd name="T25" fmla="*/ 4 h 12"/>
                    <a:gd name="T26" fmla="*/ 11 w 12"/>
                    <a:gd name="T27" fmla="*/ 8 h 12"/>
                    <a:gd name="T28" fmla="*/ 8 w 12"/>
                    <a:gd name="T29" fmla="*/ 10 h 12"/>
                    <a:gd name="T30" fmla="*/ 5 w 12"/>
                    <a:gd name="T31" fmla="*/ 12 h 12"/>
                    <a:gd name="T32" fmla="*/ 0 w 12"/>
                    <a:gd name="T33" fmla="*/ 12 h 12"/>
                    <a:gd name="T34" fmla="*/ 0 w 1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0" y="12"/>
                      </a:moveTo>
                      <a:lnTo>
                        <a:pt x="0" y="12"/>
                      </a:lnTo>
                      <a:lnTo>
                        <a:pt x="1" y="10"/>
                      </a:lnTo>
                      <a:lnTo>
                        <a:pt x="1" y="8"/>
                      </a:lnTo>
                      <a:lnTo>
                        <a:pt x="1" y="3"/>
                      </a:lnTo>
                      <a:lnTo>
                        <a:pt x="2" y="2"/>
                      </a:lnTo>
                      <a:lnTo>
                        <a:pt x="3" y="0"/>
                      </a:lnTo>
                      <a:lnTo>
                        <a:pt x="5" y="0"/>
                      </a:lnTo>
                      <a:lnTo>
                        <a:pt x="10" y="0"/>
                      </a:lnTo>
                      <a:lnTo>
                        <a:pt x="10" y="0"/>
                      </a:lnTo>
                      <a:lnTo>
                        <a:pt x="10" y="2"/>
                      </a:lnTo>
                      <a:lnTo>
                        <a:pt x="12" y="4"/>
                      </a:lnTo>
                      <a:lnTo>
                        <a:pt x="12" y="4"/>
                      </a:lnTo>
                      <a:lnTo>
                        <a:pt x="11" y="8"/>
                      </a:lnTo>
                      <a:lnTo>
                        <a:pt x="8" y="10"/>
                      </a:lnTo>
                      <a:lnTo>
                        <a:pt x="5"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73" name="Freeform 10"/>
                <p:cNvSpPr/>
                <p:nvPr/>
              </p:nvSpPr>
              <p:spPr bwMode="auto">
                <a:xfrm>
                  <a:off x="963613" y="2735263"/>
                  <a:ext cx="20637" cy="49213"/>
                </a:xfrm>
                <a:custGeom>
                  <a:avLst/>
                  <a:gdLst>
                    <a:gd name="T0" fmla="*/ 9 w 13"/>
                    <a:gd name="T1" fmla="*/ 31 h 31"/>
                    <a:gd name="T2" fmla="*/ 9 w 13"/>
                    <a:gd name="T3" fmla="*/ 31 h 31"/>
                    <a:gd name="T4" fmla="*/ 0 w 13"/>
                    <a:gd name="T5" fmla="*/ 31 h 31"/>
                    <a:gd name="T6" fmla="*/ 0 w 13"/>
                    <a:gd name="T7" fmla="*/ 31 h 31"/>
                    <a:gd name="T8" fmla="*/ 1 w 13"/>
                    <a:gd name="T9" fmla="*/ 30 h 31"/>
                    <a:gd name="T10" fmla="*/ 2 w 13"/>
                    <a:gd name="T11" fmla="*/ 29 h 31"/>
                    <a:gd name="T12" fmla="*/ 6 w 13"/>
                    <a:gd name="T13" fmla="*/ 29 h 31"/>
                    <a:gd name="T14" fmla="*/ 6 w 13"/>
                    <a:gd name="T15" fmla="*/ 29 h 31"/>
                    <a:gd name="T16" fmla="*/ 7 w 13"/>
                    <a:gd name="T17" fmla="*/ 27 h 31"/>
                    <a:gd name="T18" fmla="*/ 5 w 13"/>
                    <a:gd name="T19" fmla="*/ 26 h 31"/>
                    <a:gd name="T20" fmla="*/ 3 w 13"/>
                    <a:gd name="T21" fmla="*/ 25 h 31"/>
                    <a:gd name="T22" fmla="*/ 2 w 13"/>
                    <a:gd name="T23" fmla="*/ 25 h 31"/>
                    <a:gd name="T24" fmla="*/ 2 w 13"/>
                    <a:gd name="T25" fmla="*/ 25 h 31"/>
                    <a:gd name="T26" fmla="*/ 1 w 13"/>
                    <a:gd name="T27" fmla="*/ 20 h 31"/>
                    <a:gd name="T28" fmla="*/ 0 w 13"/>
                    <a:gd name="T29" fmla="*/ 13 h 31"/>
                    <a:gd name="T30" fmla="*/ 0 w 13"/>
                    <a:gd name="T31" fmla="*/ 13 h 31"/>
                    <a:gd name="T32" fmla="*/ 1 w 13"/>
                    <a:gd name="T33" fmla="*/ 10 h 31"/>
                    <a:gd name="T34" fmla="*/ 3 w 13"/>
                    <a:gd name="T35" fmla="*/ 7 h 31"/>
                    <a:gd name="T36" fmla="*/ 4 w 13"/>
                    <a:gd name="T37" fmla="*/ 5 h 31"/>
                    <a:gd name="T38" fmla="*/ 3 w 13"/>
                    <a:gd name="T39" fmla="*/ 4 h 31"/>
                    <a:gd name="T40" fmla="*/ 2 w 13"/>
                    <a:gd name="T41" fmla="*/ 2 h 31"/>
                    <a:gd name="T42" fmla="*/ 2 w 13"/>
                    <a:gd name="T43" fmla="*/ 2 h 31"/>
                    <a:gd name="T44" fmla="*/ 2 w 13"/>
                    <a:gd name="T45" fmla="*/ 1 h 31"/>
                    <a:gd name="T46" fmla="*/ 3 w 13"/>
                    <a:gd name="T47" fmla="*/ 0 h 31"/>
                    <a:gd name="T48" fmla="*/ 6 w 13"/>
                    <a:gd name="T49" fmla="*/ 0 h 31"/>
                    <a:gd name="T50" fmla="*/ 10 w 13"/>
                    <a:gd name="T51" fmla="*/ 0 h 31"/>
                    <a:gd name="T52" fmla="*/ 11 w 13"/>
                    <a:gd name="T53" fmla="*/ 1 h 31"/>
                    <a:gd name="T54" fmla="*/ 11 w 13"/>
                    <a:gd name="T55" fmla="*/ 2 h 31"/>
                    <a:gd name="T56" fmla="*/ 11 w 13"/>
                    <a:gd name="T57" fmla="*/ 2 h 31"/>
                    <a:gd name="T58" fmla="*/ 11 w 13"/>
                    <a:gd name="T59" fmla="*/ 5 h 31"/>
                    <a:gd name="T60" fmla="*/ 10 w 13"/>
                    <a:gd name="T61" fmla="*/ 6 h 31"/>
                    <a:gd name="T62" fmla="*/ 6 w 13"/>
                    <a:gd name="T63" fmla="*/ 7 h 31"/>
                    <a:gd name="T64" fmla="*/ 6 w 13"/>
                    <a:gd name="T65" fmla="*/ 7 h 31"/>
                    <a:gd name="T66" fmla="*/ 7 w 13"/>
                    <a:gd name="T67" fmla="*/ 8 h 31"/>
                    <a:gd name="T68" fmla="*/ 9 w 13"/>
                    <a:gd name="T69" fmla="*/ 8 h 31"/>
                    <a:gd name="T70" fmla="*/ 11 w 13"/>
                    <a:gd name="T71" fmla="*/ 8 h 31"/>
                    <a:gd name="T72" fmla="*/ 12 w 13"/>
                    <a:gd name="T73" fmla="*/ 8 h 31"/>
                    <a:gd name="T74" fmla="*/ 13 w 13"/>
                    <a:gd name="T75" fmla="*/ 9 h 31"/>
                    <a:gd name="T76" fmla="*/ 13 w 13"/>
                    <a:gd name="T77" fmla="*/ 11 h 31"/>
                    <a:gd name="T78" fmla="*/ 13 w 13"/>
                    <a:gd name="T79" fmla="*/ 15 h 31"/>
                    <a:gd name="T80" fmla="*/ 13 w 13"/>
                    <a:gd name="T81" fmla="*/ 15 h 31"/>
                    <a:gd name="T82" fmla="*/ 13 w 13"/>
                    <a:gd name="T83" fmla="*/ 17 h 31"/>
                    <a:gd name="T84" fmla="*/ 13 w 13"/>
                    <a:gd name="T85" fmla="*/ 20 h 31"/>
                    <a:gd name="T86" fmla="*/ 13 w 13"/>
                    <a:gd name="T87" fmla="*/ 20 h 31"/>
                    <a:gd name="T88" fmla="*/ 11 w 13"/>
                    <a:gd name="T89" fmla="*/ 21 h 31"/>
                    <a:gd name="T90" fmla="*/ 10 w 13"/>
                    <a:gd name="T91" fmla="*/ 22 h 31"/>
                    <a:gd name="T92" fmla="*/ 11 w 13"/>
                    <a:gd name="T93" fmla="*/ 23 h 31"/>
                    <a:gd name="T94" fmla="*/ 11 w 13"/>
                    <a:gd name="T95" fmla="*/ 23 h 31"/>
                    <a:gd name="T96" fmla="*/ 13 w 13"/>
                    <a:gd name="T97" fmla="*/ 23 h 31"/>
                    <a:gd name="T98" fmla="*/ 13 w 13"/>
                    <a:gd name="T99" fmla="*/ 23 h 31"/>
                    <a:gd name="T100" fmla="*/ 12 w 13"/>
                    <a:gd name="T101" fmla="*/ 26 h 31"/>
                    <a:gd name="T102" fmla="*/ 10 w 13"/>
                    <a:gd name="T103" fmla="*/ 28 h 31"/>
                    <a:gd name="T104" fmla="*/ 9 w 13"/>
                    <a:gd name="T105" fmla="*/ 29 h 31"/>
                    <a:gd name="T106" fmla="*/ 9 w 13"/>
                    <a:gd name="T107" fmla="*/ 31 h 31"/>
                    <a:gd name="T108" fmla="*/ 9 w 13"/>
                    <a:gd name="T10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 h="31">
                      <a:moveTo>
                        <a:pt x="9" y="31"/>
                      </a:moveTo>
                      <a:lnTo>
                        <a:pt x="9" y="31"/>
                      </a:lnTo>
                      <a:lnTo>
                        <a:pt x="0" y="31"/>
                      </a:lnTo>
                      <a:lnTo>
                        <a:pt x="0" y="31"/>
                      </a:lnTo>
                      <a:lnTo>
                        <a:pt x="1" y="30"/>
                      </a:lnTo>
                      <a:lnTo>
                        <a:pt x="2" y="29"/>
                      </a:lnTo>
                      <a:lnTo>
                        <a:pt x="6" y="29"/>
                      </a:lnTo>
                      <a:lnTo>
                        <a:pt x="6" y="29"/>
                      </a:lnTo>
                      <a:lnTo>
                        <a:pt x="7" y="27"/>
                      </a:lnTo>
                      <a:lnTo>
                        <a:pt x="5" y="26"/>
                      </a:lnTo>
                      <a:lnTo>
                        <a:pt x="3" y="25"/>
                      </a:lnTo>
                      <a:lnTo>
                        <a:pt x="2" y="25"/>
                      </a:lnTo>
                      <a:lnTo>
                        <a:pt x="2" y="25"/>
                      </a:lnTo>
                      <a:lnTo>
                        <a:pt x="1" y="20"/>
                      </a:lnTo>
                      <a:lnTo>
                        <a:pt x="0" y="13"/>
                      </a:lnTo>
                      <a:lnTo>
                        <a:pt x="0" y="13"/>
                      </a:lnTo>
                      <a:lnTo>
                        <a:pt x="1" y="10"/>
                      </a:lnTo>
                      <a:lnTo>
                        <a:pt x="3" y="7"/>
                      </a:lnTo>
                      <a:lnTo>
                        <a:pt x="4" y="5"/>
                      </a:lnTo>
                      <a:lnTo>
                        <a:pt x="3" y="4"/>
                      </a:lnTo>
                      <a:lnTo>
                        <a:pt x="2" y="2"/>
                      </a:lnTo>
                      <a:lnTo>
                        <a:pt x="2" y="2"/>
                      </a:lnTo>
                      <a:lnTo>
                        <a:pt x="2" y="1"/>
                      </a:lnTo>
                      <a:lnTo>
                        <a:pt x="3" y="0"/>
                      </a:lnTo>
                      <a:lnTo>
                        <a:pt x="6" y="0"/>
                      </a:lnTo>
                      <a:lnTo>
                        <a:pt x="10" y="0"/>
                      </a:lnTo>
                      <a:lnTo>
                        <a:pt x="11" y="1"/>
                      </a:lnTo>
                      <a:lnTo>
                        <a:pt x="11" y="2"/>
                      </a:lnTo>
                      <a:lnTo>
                        <a:pt x="11" y="2"/>
                      </a:lnTo>
                      <a:lnTo>
                        <a:pt x="11" y="5"/>
                      </a:lnTo>
                      <a:lnTo>
                        <a:pt x="10" y="6"/>
                      </a:lnTo>
                      <a:lnTo>
                        <a:pt x="6" y="7"/>
                      </a:lnTo>
                      <a:lnTo>
                        <a:pt x="6" y="7"/>
                      </a:lnTo>
                      <a:lnTo>
                        <a:pt x="7" y="8"/>
                      </a:lnTo>
                      <a:lnTo>
                        <a:pt x="9" y="8"/>
                      </a:lnTo>
                      <a:lnTo>
                        <a:pt x="11" y="8"/>
                      </a:lnTo>
                      <a:lnTo>
                        <a:pt x="12" y="8"/>
                      </a:lnTo>
                      <a:lnTo>
                        <a:pt x="13" y="9"/>
                      </a:lnTo>
                      <a:lnTo>
                        <a:pt x="13" y="11"/>
                      </a:lnTo>
                      <a:lnTo>
                        <a:pt x="13" y="15"/>
                      </a:lnTo>
                      <a:lnTo>
                        <a:pt x="13" y="15"/>
                      </a:lnTo>
                      <a:lnTo>
                        <a:pt x="13" y="17"/>
                      </a:lnTo>
                      <a:lnTo>
                        <a:pt x="13" y="20"/>
                      </a:lnTo>
                      <a:lnTo>
                        <a:pt x="13" y="20"/>
                      </a:lnTo>
                      <a:lnTo>
                        <a:pt x="11" y="21"/>
                      </a:lnTo>
                      <a:lnTo>
                        <a:pt x="10" y="22"/>
                      </a:lnTo>
                      <a:lnTo>
                        <a:pt x="11" y="23"/>
                      </a:lnTo>
                      <a:lnTo>
                        <a:pt x="11" y="23"/>
                      </a:lnTo>
                      <a:lnTo>
                        <a:pt x="13" y="23"/>
                      </a:lnTo>
                      <a:lnTo>
                        <a:pt x="13" y="23"/>
                      </a:lnTo>
                      <a:lnTo>
                        <a:pt x="12" y="26"/>
                      </a:lnTo>
                      <a:lnTo>
                        <a:pt x="10" y="28"/>
                      </a:lnTo>
                      <a:lnTo>
                        <a:pt x="9" y="29"/>
                      </a:lnTo>
                      <a:lnTo>
                        <a:pt x="9" y="31"/>
                      </a:lnTo>
                      <a:lnTo>
                        <a:pt x="9"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74" name="Freeform 11"/>
                <p:cNvSpPr/>
                <p:nvPr/>
              </p:nvSpPr>
              <p:spPr bwMode="auto">
                <a:xfrm>
                  <a:off x="990600" y="2693988"/>
                  <a:ext cx="12700" cy="9525"/>
                </a:xfrm>
                <a:custGeom>
                  <a:avLst/>
                  <a:gdLst>
                    <a:gd name="T0" fmla="*/ 0 w 8"/>
                    <a:gd name="T1" fmla="*/ 6 h 6"/>
                    <a:gd name="T2" fmla="*/ 0 w 8"/>
                    <a:gd name="T3" fmla="*/ 6 h 6"/>
                    <a:gd name="T4" fmla="*/ 0 w 8"/>
                    <a:gd name="T5" fmla="*/ 4 h 6"/>
                    <a:gd name="T6" fmla="*/ 0 w 8"/>
                    <a:gd name="T7" fmla="*/ 2 h 6"/>
                    <a:gd name="T8" fmla="*/ 2 w 8"/>
                    <a:gd name="T9" fmla="*/ 1 h 6"/>
                    <a:gd name="T10" fmla="*/ 4 w 8"/>
                    <a:gd name="T11" fmla="*/ 0 h 6"/>
                    <a:gd name="T12" fmla="*/ 6 w 8"/>
                    <a:gd name="T13" fmla="*/ 1 h 6"/>
                    <a:gd name="T14" fmla="*/ 7 w 8"/>
                    <a:gd name="T15" fmla="*/ 2 h 6"/>
                    <a:gd name="T16" fmla="*/ 8 w 8"/>
                    <a:gd name="T17" fmla="*/ 4 h 6"/>
                    <a:gd name="T18" fmla="*/ 7 w 8"/>
                    <a:gd name="T19" fmla="*/ 6 h 6"/>
                    <a:gd name="T20" fmla="*/ 7 w 8"/>
                    <a:gd name="T21" fmla="*/ 6 h 6"/>
                    <a:gd name="T22" fmla="*/ 0 w 8"/>
                    <a:gd name="T23" fmla="*/ 6 h 6"/>
                    <a:gd name="T24" fmla="*/ 0 w 8"/>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0" y="6"/>
                      </a:moveTo>
                      <a:lnTo>
                        <a:pt x="0" y="6"/>
                      </a:lnTo>
                      <a:lnTo>
                        <a:pt x="0" y="4"/>
                      </a:lnTo>
                      <a:lnTo>
                        <a:pt x="0" y="2"/>
                      </a:lnTo>
                      <a:lnTo>
                        <a:pt x="2" y="1"/>
                      </a:lnTo>
                      <a:lnTo>
                        <a:pt x="4" y="0"/>
                      </a:lnTo>
                      <a:lnTo>
                        <a:pt x="6" y="1"/>
                      </a:lnTo>
                      <a:lnTo>
                        <a:pt x="7" y="2"/>
                      </a:lnTo>
                      <a:lnTo>
                        <a:pt x="8" y="4"/>
                      </a:lnTo>
                      <a:lnTo>
                        <a:pt x="7" y="6"/>
                      </a:lnTo>
                      <a:lnTo>
                        <a:pt x="7"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75" name="Freeform 12"/>
                <p:cNvSpPr/>
                <p:nvPr/>
              </p:nvSpPr>
              <p:spPr bwMode="auto">
                <a:xfrm>
                  <a:off x="990600" y="2655888"/>
                  <a:ext cx="22225" cy="33338"/>
                </a:xfrm>
                <a:custGeom>
                  <a:avLst/>
                  <a:gdLst>
                    <a:gd name="T0" fmla="*/ 0 w 14"/>
                    <a:gd name="T1" fmla="*/ 21 h 21"/>
                    <a:gd name="T2" fmla="*/ 0 w 14"/>
                    <a:gd name="T3" fmla="*/ 21 h 21"/>
                    <a:gd name="T4" fmla="*/ 2 w 14"/>
                    <a:gd name="T5" fmla="*/ 18 h 21"/>
                    <a:gd name="T6" fmla="*/ 4 w 14"/>
                    <a:gd name="T7" fmla="*/ 17 h 21"/>
                    <a:gd name="T8" fmla="*/ 5 w 14"/>
                    <a:gd name="T9" fmla="*/ 16 h 21"/>
                    <a:gd name="T10" fmla="*/ 5 w 14"/>
                    <a:gd name="T11" fmla="*/ 16 h 21"/>
                    <a:gd name="T12" fmla="*/ 4 w 14"/>
                    <a:gd name="T13" fmla="*/ 12 h 21"/>
                    <a:gd name="T14" fmla="*/ 1 w 14"/>
                    <a:gd name="T15" fmla="*/ 9 h 21"/>
                    <a:gd name="T16" fmla="*/ 0 w 14"/>
                    <a:gd name="T17" fmla="*/ 6 h 21"/>
                    <a:gd name="T18" fmla="*/ 0 w 14"/>
                    <a:gd name="T19" fmla="*/ 4 h 21"/>
                    <a:gd name="T20" fmla="*/ 1 w 14"/>
                    <a:gd name="T21" fmla="*/ 2 h 21"/>
                    <a:gd name="T22" fmla="*/ 2 w 14"/>
                    <a:gd name="T23" fmla="*/ 0 h 21"/>
                    <a:gd name="T24" fmla="*/ 2 w 14"/>
                    <a:gd name="T25" fmla="*/ 0 h 21"/>
                    <a:gd name="T26" fmla="*/ 6 w 14"/>
                    <a:gd name="T27" fmla="*/ 0 h 21"/>
                    <a:gd name="T28" fmla="*/ 8 w 14"/>
                    <a:gd name="T29" fmla="*/ 0 h 21"/>
                    <a:gd name="T30" fmla="*/ 9 w 14"/>
                    <a:gd name="T31" fmla="*/ 1 h 21"/>
                    <a:gd name="T32" fmla="*/ 10 w 14"/>
                    <a:gd name="T33" fmla="*/ 2 h 21"/>
                    <a:gd name="T34" fmla="*/ 11 w 14"/>
                    <a:gd name="T35" fmla="*/ 5 h 21"/>
                    <a:gd name="T36" fmla="*/ 12 w 14"/>
                    <a:gd name="T37" fmla="*/ 6 h 21"/>
                    <a:gd name="T38" fmla="*/ 14 w 14"/>
                    <a:gd name="T39" fmla="*/ 8 h 21"/>
                    <a:gd name="T40" fmla="*/ 14 w 14"/>
                    <a:gd name="T41" fmla="*/ 8 h 21"/>
                    <a:gd name="T42" fmla="*/ 14 w 14"/>
                    <a:gd name="T43" fmla="*/ 10 h 21"/>
                    <a:gd name="T44" fmla="*/ 13 w 14"/>
                    <a:gd name="T45" fmla="*/ 11 h 21"/>
                    <a:gd name="T46" fmla="*/ 11 w 14"/>
                    <a:gd name="T47" fmla="*/ 14 h 21"/>
                    <a:gd name="T48" fmla="*/ 9 w 14"/>
                    <a:gd name="T49" fmla="*/ 16 h 21"/>
                    <a:gd name="T50" fmla="*/ 9 w 14"/>
                    <a:gd name="T51" fmla="*/ 18 h 21"/>
                    <a:gd name="T52" fmla="*/ 10 w 14"/>
                    <a:gd name="T53" fmla="*/ 21 h 21"/>
                    <a:gd name="T54" fmla="*/ 10 w 14"/>
                    <a:gd name="T55" fmla="*/ 21 h 21"/>
                    <a:gd name="T56" fmla="*/ 0 w 14"/>
                    <a:gd name="T57" fmla="*/ 21 h 21"/>
                    <a:gd name="T58" fmla="*/ 0 w 14"/>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1">
                      <a:moveTo>
                        <a:pt x="0" y="21"/>
                      </a:moveTo>
                      <a:lnTo>
                        <a:pt x="0" y="21"/>
                      </a:lnTo>
                      <a:lnTo>
                        <a:pt x="2" y="18"/>
                      </a:lnTo>
                      <a:lnTo>
                        <a:pt x="4" y="17"/>
                      </a:lnTo>
                      <a:lnTo>
                        <a:pt x="5" y="16"/>
                      </a:lnTo>
                      <a:lnTo>
                        <a:pt x="5" y="16"/>
                      </a:lnTo>
                      <a:lnTo>
                        <a:pt x="4" y="12"/>
                      </a:lnTo>
                      <a:lnTo>
                        <a:pt x="1" y="9"/>
                      </a:lnTo>
                      <a:lnTo>
                        <a:pt x="0" y="6"/>
                      </a:lnTo>
                      <a:lnTo>
                        <a:pt x="0" y="4"/>
                      </a:lnTo>
                      <a:lnTo>
                        <a:pt x="1" y="2"/>
                      </a:lnTo>
                      <a:lnTo>
                        <a:pt x="2" y="0"/>
                      </a:lnTo>
                      <a:lnTo>
                        <a:pt x="2" y="0"/>
                      </a:lnTo>
                      <a:lnTo>
                        <a:pt x="6" y="0"/>
                      </a:lnTo>
                      <a:lnTo>
                        <a:pt x="8" y="0"/>
                      </a:lnTo>
                      <a:lnTo>
                        <a:pt x="9" y="1"/>
                      </a:lnTo>
                      <a:lnTo>
                        <a:pt x="10" y="2"/>
                      </a:lnTo>
                      <a:lnTo>
                        <a:pt x="11" y="5"/>
                      </a:lnTo>
                      <a:lnTo>
                        <a:pt x="12" y="6"/>
                      </a:lnTo>
                      <a:lnTo>
                        <a:pt x="14" y="8"/>
                      </a:lnTo>
                      <a:lnTo>
                        <a:pt x="14" y="8"/>
                      </a:lnTo>
                      <a:lnTo>
                        <a:pt x="14" y="10"/>
                      </a:lnTo>
                      <a:lnTo>
                        <a:pt x="13" y="11"/>
                      </a:lnTo>
                      <a:lnTo>
                        <a:pt x="11" y="14"/>
                      </a:lnTo>
                      <a:lnTo>
                        <a:pt x="9" y="16"/>
                      </a:lnTo>
                      <a:lnTo>
                        <a:pt x="9" y="18"/>
                      </a:lnTo>
                      <a:lnTo>
                        <a:pt x="10" y="21"/>
                      </a:lnTo>
                      <a:lnTo>
                        <a:pt x="10" y="21"/>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76" name="Freeform 13"/>
                <p:cNvSpPr/>
                <p:nvPr/>
              </p:nvSpPr>
              <p:spPr bwMode="auto">
                <a:xfrm>
                  <a:off x="1012825" y="2511425"/>
                  <a:ext cx="79375" cy="119063"/>
                </a:xfrm>
                <a:custGeom>
                  <a:avLst/>
                  <a:gdLst>
                    <a:gd name="T0" fmla="*/ 49 w 50"/>
                    <a:gd name="T1" fmla="*/ 0 h 75"/>
                    <a:gd name="T2" fmla="*/ 50 w 50"/>
                    <a:gd name="T3" fmla="*/ 7 h 75"/>
                    <a:gd name="T4" fmla="*/ 46 w 50"/>
                    <a:gd name="T5" fmla="*/ 13 h 75"/>
                    <a:gd name="T6" fmla="*/ 41 w 50"/>
                    <a:gd name="T7" fmla="*/ 20 h 75"/>
                    <a:gd name="T8" fmla="*/ 40 w 50"/>
                    <a:gd name="T9" fmla="*/ 29 h 75"/>
                    <a:gd name="T10" fmla="*/ 38 w 50"/>
                    <a:gd name="T11" fmla="*/ 29 h 75"/>
                    <a:gd name="T12" fmla="*/ 36 w 50"/>
                    <a:gd name="T13" fmla="*/ 35 h 75"/>
                    <a:gd name="T14" fmla="*/ 33 w 50"/>
                    <a:gd name="T15" fmla="*/ 35 h 75"/>
                    <a:gd name="T16" fmla="*/ 29 w 50"/>
                    <a:gd name="T17" fmla="*/ 39 h 75"/>
                    <a:gd name="T18" fmla="*/ 26 w 50"/>
                    <a:gd name="T19" fmla="*/ 40 h 75"/>
                    <a:gd name="T20" fmla="*/ 27 w 50"/>
                    <a:gd name="T21" fmla="*/ 45 h 75"/>
                    <a:gd name="T22" fmla="*/ 26 w 50"/>
                    <a:gd name="T23" fmla="*/ 49 h 75"/>
                    <a:gd name="T24" fmla="*/ 24 w 50"/>
                    <a:gd name="T25" fmla="*/ 49 h 75"/>
                    <a:gd name="T26" fmla="*/ 22 w 50"/>
                    <a:gd name="T27" fmla="*/ 49 h 75"/>
                    <a:gd name="T28" fmla="*/ 21 w 50"/>
                    <a:gd name="T29" fmla="*/ 54 h 75"/>
                    <a:gd name="T30" fmla="*/ 20 w 50"/>
                    <a:gd name="T31" fmla="*/ 61 h 75"/>
                    <a:gd name="T32" fmla="*/ 18 w 50"/>
                    <a:gd name="T33" fmla="*/ 62 h 75"/>
                    <a:gd name="T34" fmla="*/ 13 w 50"/>
                    <a:gd name="T35" fmla="*/ 67 h 75"/>
                    <a:gd name="T36" fmla="*/ 14 w 50"/>
                    <a:gd name="T37" fmla="*/ 71 h 75"/>
                    <a:gd name="T38" fmla="*/ 11 w 50"/>
                    <a:gd name="T39" fmla="*/ 71 h 75"/>
                    <a:gd name="T40" fmla="*/ 8 w 50"/>
                    <a:gd name="T41" fmla="*/ 75 h 75"/>
                    <a:gd name="T42" fmla="*/ 5 w 50"/>
                    <a:gd name="T43" fmla="*/ 75 h 75"/>
                    <a:gd name="T44" fmla="*/ 2 w 50"/>
                    <a:gd name="T45" fmla="*/ 72 h 75"/>
                    <a:gd name="T46" fmla="*/ 0 w 50"/>
                    <a:gd name="T47" fmla="*/ 71 h 75"/>
                    <a:gd name="T48" fmla="*/ 1 w 50"/>
                    <a:gd name="T49" fmla="*/ 68 h 75"/>
                    <a:gd name="T50" fmla="*/ 8 w 50"/>
                    <a:gd name="T51" fmla="*/ 67 h 75"/>
                    <a:gd name="T52" fmla="*/ 11 w 50"/>
                    <a:gd name="T53" fmla="*/ 69 h 75"/>
                    <a:gd name="T54" fmla="*/ 11 w 50"/>
                    <a:gd name="T55" fmla="*/ 64 h 75"/>
                    <a:gd name="T56" fmla="*/ 4 w 50"/>
                    <a:gd name="T57" fmla="*/ 60 h 75"/>
                    <a:gd name="T58" fmla="*/ 0 w 50"/>
                    <a:gd name="T59" fmla="*/ 58 h 75"/>
                    <a:gd name="T60" fmla="*/ 3 w 50"/>
                    <a:gd name="T61" fmla="*/ 55 h 75"/>
                    <a:gd name="T62" fmla="*/ 8 w 50"/>
                    <a:gd name="T63" fmla="*/ 55 h 75"/>
                    <a:gd name="T64" fmla="*/ 7 w 50"/>
                    <a:gd name="T65" fmla="*/ 54 h 75"/>
                    <a:gd name="T66" fmla="*/ 4 w 50"/>
                    <a:gd name="T67" fmla="*/ 53 h 75"/>
                    <a:gd name="T68" fmla="*/ 6 w 50"/>
                    <a:gd name="T69" fmla="*/ 48 h 75"/>
                    <a:gd name="T70" fmla="*/ 5 w 50"/>
                    <a:gd name="T71" fmla="*/ 40 h 75"/>
                    <a:gd name="T72" fmla="*/ 7 w 50"/>
                    <a:gd name="T73" fmla="*/ 36 h 75"/>
                    <a:gd name="T74" fmla="*/ 11 w 50"/>
                    <a:gd name="T75" fmla="*/ 35 h 75"/>
                    <a:gd name="T76" fmla="*/ 13 w 50"/>
                    <a:gd name="T77" fmla="*/ 40 h 75"/>
                    <a:gd name="T78" fmla="*/ 8 w 50"/>
                    <a:gd name="T79" fmla="*/ 42 h 75"/>
                    <a:gd name="T80" fmla="*/ 9 w 50"/>
                    <a:gd name="T81" fmla="*/ 44 h 75"/>
                    <a:gd name="T82" fmla="*/ 14 w 50"/>
                    <a:gd name="T83" fmla="*/ 47 h 75"/>
                    <a:gd name="T84" fmla="*/ 22 w 50"/>
                    <a:gd name="T85" fmla="*/ 47 h 75"/>
                    <a:gd name="T86" fmla="*/ 22 w 50"/>
                    <a:gd name="T87" fmla="*/ 44 h 75"/>
                    <a:gd name="T88" fmla="*/ 18 w 50"/>
                    <a:gd name="T89" fmla="*/ 41 h 75"/>
                    <a:gd name="T90" fmla="*/ 16 w 50"/>
                    <a:gd name="T91" fmla="*/ 40 h 75"/>
                    <a:gd name="T92" fmla="*/ 16 w 50"/>
                    <a:gd name="T93" fmla="*/ 29 h 75"/>
                    <a:gd name="T94" fmla="*/ 20 w 50"/>
                    <a:gd name="T95" fmla="*/ 31 h 75"/>
                    <a:gd name="T96" fmla="*/ 21 w 50"/>
                    <a:gd name="T97" fmla="*/ 28 h 75"/>
                    <a:gd name="T98" fmla="*/ 22 w 50"/>
                    <a:gd name="T99" fmla="*/ 22 h 75"/>
                    <a:gd name="T100" fmla="*/ 24 w 50"/>
                    <a:gd name="T101" fmla="*/ 20 h 75"/>
                    <a:gd name="T102" fmla="*/ 20 w 50"/>
                    <a:gd name="T103" fmla="*/ 15 h 75"/>
                    <a:gd name="T104" fmla="*/ 20 w 50"/>
                    <a:gd name="T105" fmla="*/ 13 h 75"/>
                    <a:gd name="T106" fmla="*/ 24 w 50"/>
                    <a:gd name="T107" fmla="*/ 12 h 75"/>
                    <a:gd name="T108" fmla="*/ 29 w 50"/>
                    <a:gd name="T109" fmla="*/ 12 h 75"/>
                    <a:gd name="T110" fmla="*/ 31 w 50"/>
                    <a:gd name="T111" fmla="*/ 10 h 75"/>
                    <a:gd name="T112" fmla="*/ 29 w 50"/>
                    <a:gd name="T113" fmla="*/ 6 h 75"/>
                    <a:gd name="T114" fmla="*/ 33 w 50"/>
                    <a:gd name="T115" fmla="*/ 8 h 75"/>
                    <a:gd name="T116" fmla="*/ 36 w 50"/>
                    <a:gd name="T117" fmla="*/ 11 h 75"/>
                    <a:gd name="T118" fmla="*/ 39 w 50"/>
                    <a:gd name="T119" fmla="*/ 10 h 75"/>
                    <a:gd name="T120" fmla="*/ 42 w 50"/>
                    <a:gd name="T121" fmla="*/ 5 h 75"/>
                    <a:gd name="T122" fmla="*/ 44 w 50"/>
                    <a:gd name="T123" fmla="*/ 1 h 75"/>
                    <a:gd name="T124" fmla="*/ 49 w 50"/>
                    <a:gd name="T1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75">
                      <a:moveTo>
                        <a:pt x="49" y="0"/>
                      </a:moveTo>
                      <a:lnTo>
                        <a:pt x="49" y="0"/>
                      </a:lnTo>
                      <a:lnTo>
                        <a:pt x="50" y="4"/>
                      </a:lnTo>
                      <a:lnTo>
                        <a:pt x="50" y="7"/>
                      </a:lnTo>
                      <a:lnTo>
                        <a:pt x="48" y="10"/>
                      </a:lnTo>
                      <a:lnTo>
                        <a:pt x="46" y="13"/>
                      </a:lnTo>
                      <a:lnTo>
                        <a:pt x="43" y="15"/>
                      </a:lnTo>
                      <a:lnTo>
                        <a:pt x="41" y="20"/>
                      </a:lnTo>
                      <a:lnTo>
                        <a:pt x="40" y="24"/>
                      </a:lnTo>
                      <a:lnTo>
                        <a:pt x="40" y="29"/>
                      </a:lnTo>
                      <a:lnTo>
                        <a:pt x="40" y="29"/>
                      </a:lnTo>
                      <a:lnTo>
                        <a:pt x="38" y="29"/>
                      </a:lnTo>
                      <a:lnTo>
                        <a:pt x="36" y="30"/>
                      </a:lnTo>
                      <a:lnTo>
                        <a:pt x="36" y="35"/>
                      </a:lnTo>
                      <a:lnTo>
                        <a:pt x="36" y="35"/>
                      </a:lnTo>
                      <a:lnTo>
                        <a:pt x="33" y="35"/>
                      </a:lnTo>
                      <a:lnTo>
                        <a:pt x="31" y="38"/>
                      </a:lnTo>
                      <a:lnTo>
                        <a:pt x="29" y="39"/>
                      </a:lnTo>
                      <a:lnTo>
                        <a:pt x="26" y="40"/>
                      </a:lnTo>
                      <a:lnTo>
                        <a:pt x="26" y="40"/>
                      </a:lnTo>
                      <a:lnTo>
                        <a:pt x="26" y="42"/>
                      </a:lnTo>
                      <a:lnTo>
                        <a:pt x="27" y="45"/>
                      </a:lnTo>
                      <a:lnTo>
                        <a:pt x="27" y="47"/>
                      </a:lnTo>
                      <a:lnTo>
                        <a:pt x="26" y="49"/>
                      </a:lnTo>
                      <a:lnTo>
                        <a:pt x="26" y="49"/>
                      </a:lnTo>
                      <a:lnTo>
                        <a:pt x="24" y="49"/>
                      </a:lnTo>
                      <a:lnTo>
                        <a:pt x="22" y="49"/>
                      </a:lnTo>
                      <a:lnTo>
                        <a:pt x="22" y="49"/>
                      </a:lnTo>
                      <a:lnTo>
                        <a:pt x="21" y="51"/>
                      </a:lnTo>
                      <a:lnTo>
                        <a:pt x="21" y="54"/>
                      </a:lnTo>
                      <a:lnTo>
                        <a:pt x="21" y="58"/>
                      </a:lnTo>
                      <a:lnTo>
                        <a:pt x="20" y="61"/>
                      </a:lnTo>
                      <a:lnTo>
                        <a:pt x="20" y="61"/>
                      </a:lnTo>
                      <a:lnTo>
                        <a:pt x="18" y="62"/>
                      </a:lnTo>
                      <a:lnTo>
                        <a:pt x="15" y="64"/>
                      </a:lnTo>
                      <a:lnTo>
                        <a:pt x="13" y="67"/>
                      </a:lnTo>
                      <a:lnTo>
                        <a:pt x="13" y="69"/>
                      </a:lnTo>
                      <a:lnTo>
                        <a:pt x="14" y="71"/>
                      </a:lnTo>
                      <a:lnTo>
                        <a:pt x="14" y="71"/>
                      </a:lnTo>
                      <a:lnTo>
                        <a:pt x="11" y="71"/>
                      </a:lnTo>
                      <a:lnTo>
                        <a:pt x="9" y="72"/>
                      </a:lnTo>
                      <a:lnTo>
                        <a:pt x="8" y="75"/>
                      </a:lnTo>
                      <a:lnTo>
                        <a:pt x="8" y="75"/>
                      </a:lnTo>
                      <a:lnTo>
                        <a:pt x="5" y="75"/>
                      </a:lnTo>
                      <a:lnTo>
                        <a:pt x="4" y="74"/>
                      </a:lnTo>
                      <a:lnTo>
                        <a:pt x="2" y="72"/>
                      </a:lnTo>
                      <a:lnTo>
                        <a:pt x="0" y="71"/>
                      </a:lnTo>
                      <a:lnTo>
                        <a:pt x="0" y="71"/>
                      </a:lnTo>
                      <a:lnTo>
                        <a:pt x="0" y="69"/>
                      </a:lnTo>
                      <a:lnTo>
                        <a:pt x="1" y="68"/>
                      </a:lnTo>
                      <a:lnTo>
                        <a:pt x="4" y="67"/>
                      </a:lnTo>
                      <a:lnTo>
                        <a:pt x="8" y="67"/>
                      </a:lnTo>
                      <a:lnTo>
                        <a:pt x="11" y="69"/>
                      </a:lnTo>
                      <a:lnTo>
                        <a:pt x="11" y="69"/>
                      </a:lnTo>
                      <a:lnTo>
                        <a:pt x="11" y="66"/>
                      </a:lnTo>
                      <a:lnTo>
                        <a:pt x="11" y="64"/>
                      </a:lnTo>
                      <a:lnTo>
                        <a:pt x="7" y="61"/>
                      </a:lnTo>
                      <a:lnTo>
                        <a:pt x="4" y="60"/>
                      </a:lnTo>
                      <a:lnTo>
                        <a:pt x="0" y="58"/>
                      </a:lnTo>
                      <a:lnTo>
                        <a:pt x="0" y="58"/>
                      </a:lnTo>
                      <a:lnTo>
                        <a:pt x="1" y="56"/>
                      </a:lnTo>
                      <a:lnTo>
                        <a:pt x="3" y="55"/>
                      </a:lnTo>
                      <a:lnTo>
                        <a:pt x="8" y="55"/>
                      </a:lnTo>
                      <a:lnTo>
                        <a:pt x="8" y="55"/>
                      </a:lnTo>
                      <a:lnTo>
                        <a:pt x="8" y="54"/>
                      </a:lnTo>
                      <a:lnTo>
                        <a:pt x="7" y="54"/>
                      </a:lnTo>
                      <a:lnTo>
                        <a:pt x="4" y="53"/>
                      </a:lnTo>
                      <a:lnTo>
                        <a:pt x="4" y="53"/>
                      </a:lnTo>
                      <a:lnTo>
                        <a:pt x="6" y="51"/>
                      </a:lnTo>
                      <a:lnTo>
                        <a:pt x="6" y="48"/>
                      </a:lnTo>
                      <a:lnTo>
                        <a:pt x="5" y="42"/>
                      </a:lnTo>
                      <a:lnTo>
                        <a:pt x="5" y="40"/>
                      </a:lnTo>
                      <a:lnTo>
                        <a:pt x="5" y="38"/>
                      </a:lnTo>
                      <a:lnTo>
                        <a:pt x="7" y="36"/>
                      </a:lnTo>
                      <a:lnTo>
                        <a:pt x="11" y="35"/>
                      </a:lnTo>
                      <a:lnTo>
                        <a:pt x="11" y="35"/>
                      </a:lnTo>
                      <a:lnTo>
                        <a:pt x="13" y="38"/>
                      </a:lnTo>
                      <a:lnTo>
                        <a:pt x="13" y="40"/>
                      </a:lnTo>
                      <a:lnTo>
                        <a:pt x="12" y="41"/>
                      </a:lnTo>
                      <a:lnTo>
                        <a:pt x="8" y="42"/>
                      </a:lnTo>
                      <a:lnTo>
                        <a:pt x="8" y="42"/>
                      </a:lnTo>
                      <a:lnTo>
                        <a:pt x="9" y="44"/>
                      </a:lnTo>
                      <a:lnTo>
                        <a:pt x="11" y="45"/>
                      </a:lnTo>
                      <a:lnTo>
                        <a:pt x="14" y="47"/>
                      </a:lnTo>
                      <a:lnTo>
                        <a:pt x="22" y="47"/>
                      </a:lnTo>
                      <a:lnTo>
                        <a:pt x="22" y="47"/>
                      </a:lnTo>
                      <a:lnTo>
                        <a:pt x="22" y="45"/>
                      </a:lnTo>
                      <a:lnTo>
                        <a:pt x="22" y="44"/>
                      </a:lnTo>
                      <a:lnTo>
                        <a:pt x="20" y="42"/>
                      </a:lnTo>
                      <a:lnTo>
                        <a:pt x="18" y="41"/>
                      </a:lnTo>
                      <a:lnTo>
                        <a:pt x="16" y="40"/>
                      </a:lnTo>
                      <a:lnTo>
                        <a:pt x="16" y="40"/>
                      </a:lnTo>
                      <a:lnTo>
                        <a:pt x="16" y="29"/>
                      </a:lnTo>
                      <a:lnTo>
                        <a:pt x="16" y="29"/>
                      </a:lnTo>
                      <a:lnTo>
                        <a:pt x="19" y="30"/>
                      </a:lnTo>
                      <a:lnTo>
                        <a:pt x="20" y="31"/>
                      </a:lnTo>
                      <a:lnTo>
                        <a:pt x="21" y="30"/>
                      </a:lnTo>
                      <a:lnTo>
                        <a:pt x="21" y="28"/>
                      </a:lnTo>
                      <a:lnTo>
                        <a:pt x="21" y="24"/>
                      </a:lnTo>
                      <a:lnTo>
                        <a:pt x="22" y="22"/>
                      </a:lnTo>
                      <a:lnTo>
                        <a:pt x="24" y="20"/>
                      </a:lnTo>
                      <a:lnTo>
                        <a:pt x="24" y="20"/>
                      </a:lnTo>
                      <a:lnTo>
                        <a:pt x="21" y="18"/>
                      </a:lnTo>
                      <a:lnTo>
                        <a:pt x="20" y="15"/>
                      </a:lnTo>
                      <a:lnTo>
                        <a:pt x="20" y="13"/>
                      </a:lnTo>
                      <a:lnTo>
                        <a:pt x="20" y="13"/>
                      </a:lnTo>
                      <a:lnTo>
                        <a:pt x="22" y="12"/>
                      </a:lnTo>
                      <a:lnTo>
                        <a:pt x="24" y="12"/>
                      </a:lnTo>
                      <a:lnTo>
                        <a:pt x="28" y="12"/>
                      </a:lnTo>
                      <a:lnTo>
                        <a:pt x="29" y="12"/>
                      </a:lnTo>
                      <a:lnTo>
                        <a:pt x="31" y="11"/>
                      </a:lnTo>
                      <a:lnTo>
                        <a:pt x="31" y="10"/>
                      </a:lnTo>
                      <a:lnTo>
                        <a:pt x="29" y="6"/>
                      </a:lnTo>
                      <a:lnTo>
                        <a:pt x="29" y="6"/>
                      </a:lnTo>
                      <a:lnTo>
                        <a:pt x="32" y="6"/>
                      </a:lnTo>
                      <a:lnTo>
                        <a:pt x="33" y="8"/>
                      </a:lnTo>
                      <a:lnTo>
                        <a:pt x="34" y="10"/>
                      </a:lnTo>
                      <a:lnTo>
                        <a:pt x="36" y="11"/>
                      </a:lnTo>
                      <a:lnTo>
                        <a:pt x="36" y="11"/>
                      </a:lnTo>
                      <a:lnTo>
                        <a:pt x="39" y="10"/>
                      </a:lnTo>
                      <a:lnTo>
                        <a:pt x="40" y="9"/>
                      </a:lnTo>
                      <a:lnTo>
                        <a:pt x="42" y="5"/>
                      </a:lnTo>
                      <a:lnTo>
                        <a:pt x="43" y="3"/>
                      </a:lnTo>
                      <a:lnTo>
                        <a:pt x="44" y="1"/>
                      </a:lnTo>
                      <a:lnTo>
                        <a:pt x="46" y="0"/>
                      </a:lnTo>
                      <a:lnTo>
                        <a:pt x="49" y="0"/>
                      </a:ln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77" name="Freeform 14"/>
                <p:cNvSpPr/>
                <p:nvPr/>
              </p:nvSpPr>
              <p:spPr bwMode="auto">
                <a:xfrm>
                  <a:off x="1057275" y="2503488"/>
                  <a:ext cx="23812" cy="14288"/>
                </a:xfrm>
                <a:custGeom>
                  <a:avLst/>
                  <a:gdLst>
                    <a:gd name="T0" fmla="*/ 1 w 15"/>
                    <a:gd name="T1" fmla="*/ 0 h 9"/>
                    <a:gd name="T2" fmla="*/ 1 w 15"/>
                    <a:gd name="T3" fmla="*/ 0 h 9"/>
                    <a:gd name="T4" fmla="*/ 4 w 15"/>
                    <a:gd name="T5" fmla="*/ 1 h 9"/>
                    <a:gd name="T6" fmla="*/ 7 w 15"/>
                    <a:gd name="T7" fmla="*/ 3 h 9"/>
                    <a:gd name="T8" fmla="*/ 14 w 15"/>
                    <a:gd name="T9" fmla="*/ 3 h 9"/>
                    <a:gd name="T10" fmla="*/ 14 w 15"/>
                    <a:gd name="T11" fmla="*/ 3 h 9"/>
                    <a:gd name="T12" fmla="*/ 15 w 15"/>
                    <a:gd name="T13" fmla="*/ 5 h 9"/>
                    <a:gd name="T14" fmla="*/ 14 w 15"/>
                    <a:gd name="T15" fmla="*/ 7 h 9"/>
                    <a:gd name="T16" fmla="*/ 13 w 15"/>
                    <a:gd name="T17" fmla="*/ 7 h 9"/>
                    <a:gd name="T18" fmla="*/ 11 w 15"/>
                    <a:gd name="T19" fmla="*/ 7 h 9"/>
                    <a:gd name="T20" fmla="*/ 7 w 15"/>
                    <a:gd name="T21" fmla="*/ 7 h 9"/>
                    <a:gd name="T22" fmla="*/ 6 w 15"/>
                    <a:gd name="T23" fmla="*/ 8 h 9"/>
                    <a:gd name="T24" fmla="*/ 6 w 15"/>
                    <a:gd name="T25" fmla="*/ 9 h 9"/>
                    <a:gd name="T26" fmla="*/ 6 w 15"/>
                    <a:gd name="T27" fmla="*/ 9 h 9"/>
                    <a:gd name="T28" fmla="*/ 3 w 15"/>
                    <a:gd name="T29" fmla="*/ 8 h 9"/>
                    <a:gd name="T30" fmla="*/ 1 w 15"/>
                    <a:gd name="T31" fmla="*/ 7 h 9"/>
                    <a:gd name="T32" fmla="*/ 0 w 15"/>
                    <a:gd name="T33" fmla="*/ 4 h 9"/>
                    <a:gd name="T34" fmla="*/ 1 w 15"/>
                    <a:gd name="T35" fmla="*/ 0 h 9"/>
                    <a:gd name="T36" fmla="*/ 1 w 1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9">
                      <a:moveTo>
                        <a:pt x="1" y="0"/>
                      </a:moveTo>
                      <a:lnTo>
                        <a:pt x="1" y="0"/>
                      </a:lnTo>
                      <a:lnTo>
                        <a:pt x="4" y="1"/>
                      </a:lnTo>
                      <a:lnTo>
                        <a:pt x="7" y="3"/>
                      </a:lnTo>
                      <a:lnTo>
                        <a:pt x="14" y="3"/>
                      </a:lnTo>
                      <a:lnTo>
                        <a:pt x="14" y="3"/>
                      </a:lnTo>
                      <a:lnTo>
                        <a:pt x="15" y="5"/>
                      </a:lnTo>
                      <a:lnTo>
                        <a:pt x="14" y="7"/>
                      </a:lnTo>
                      <a:lnTo>
                        <a:pt x="13" y="7"/>
                      </a:lnTo>
                      <a:lnTo>
                        <a:pt x="11" y="7"/>
                      </a:lnTo>
                      <a:lnTo>
                        <a:pt x="7" y="7"/>
                      </a:lnTo>
                      <a:lnTo>
                        <a:pt x="6" y="8"/>
                      </a:lnTo>
                      <a:lnTo>
                        <a:pt x="6" y="9"/>
                      </a:lnTo>
                      <a:lnTo>
                        <a:pt x="6" y="9"/>
                      </a:lnTo>
                      <a:lnTo>
                        <a:pt x="3" y="8"/>
                      </a:lnTo>
                      <a:lnTo>
                        <a:pt x="1" y="7"/>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78" name="Freeform 15"/>
                <p:cNvSpPr/>
                <p:nvPr/>
              </p:nvSpPr>
              <p:spPr bwMode="auto">
                <a:xfrm>
                  <a:off x="1087438" y="2443163"/>
                  <a:ext cx="14287" cy="20638"/>
                </a:xfrm>
                <a:custGeom>
                  <a:avLst/>
                  <a:gdLst>
                    <a:gd name="T0" fmla="*/ 2 w 9"/>
                    <a:gd name="T1" fmla="*/ 13 h 13"/>
                    <a:gd name="T2" fmla="*/ 2 w 9"/>
                    <a:gd name="T3" fmla="*/ 13 h 13"/>
                    <a:gd name="T4" fmla="*/ 0 w 9"/>
                    <a:gd name="T5" fmla="*/ 12 h 13"/>
                    <a:gd name="T6" fmla="*/ 0 w 9"/>
                    <a:gd name="T7" fmla="*/ 11 h 13"/>
                    <a:gd name="T8" fmla="*/ 1 w 9"/>
                    <a:gd name="T9" fmla="*/ 7 h 13"/>
                    <a:gd name="T10" fmla="*/ 3 w 9"/>
                    <a:gd name="T11" fmla="*/ 4 h 13"/>
                    <a:gd name="T12" fmla="*/ 5 w 9"/>
                    <a:gd name="T13" fmla="*/ 0 h 13"/>
                    <a:gd name="T14" fmla="*/ 5 w 9"/>
                    <a:gd name="T15" fmla="*/ 0 h 13"/>
                    <a:gd name="T16" fmla="*/ 7 w 9"/>
                    <a:gd name="T17" fmla="*/ 2 h 13"/>
                    <a:gd name="T18" fmla="*/ 8 w 9"/>
                    <a:gd name="T19" fmla="*/ 4 h 13"/>
                    <a:gd name="T20" fmla="*/ 9 w 9"/>
                    <a:gd name="T21" fmla="*/ 9 h 13"/>
                    <a:gd name="T22" fmla="*/ 9 w 9"/>
                    <a:gd name="T23" fmla="*/ 9 h 13"/>
                    <a:gd name="T24" fmla="*/ 7 w 9"/>
                    <a:gd name="T25" fmla="*/ 9 h 13"/>
                    <a:gd name="T26" fmla="*/ 5 w 9"/>
                    <a:gd name="T27" fmla="*/ 10 h 13"/>
                    <a:gd name="T28" fmla="*/ 3 w 9"/>
                    <a:gd name="T29" fmla="*/ 11 h 13"/>
                    <a:gd name="T30" fmla="*/ 2 w 9"/>
                    <a:gd name="T31" fmla="*/ 13 h 13"/>
                    <a:gd name="T32" fmla="*/ 2 w 9"/>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2" y="13"/>
                      </a:moveTo>
                      <a:lnTo>
                        <a:pt x="2" y="13"/>
                      </a:lnTo>
                      <a:lnTo>
                        <a:pt x="0" y="12"/>
                      </a:lnTo>
                      <a:lnTo>
                        <a:pt x="0" y="11"/>
                      </a:lnTo>
                      <a:lnTo>
                        <a:pt x="1" y="7"/>
                      </a:lnTo>
                      <a:lnTo>
                        <a:pt x="3" y="4"/>
                      </a:lnTo>
                      <a:lnTo>
                        <a:pt x="5" y="0"/>
                      </a:lnTo>
                      <a:lnTo>
                        <a:pt x="5" y="0"/>
                      </a:lnTo>
                      <a:lnTo>
                        <a:pt x="7" y="2"/>
                      </a:lnTo>
                      <a:lnTo>
                        <a:pt x="8" y="4"/>
                      </a:lnTo>
                      <a:lnTo>
                        <a:pt x="9" y="9"/>
                      </a:lnTo>
                      <a:lnTo>
                        <a:pt x="9" y="9"/>
                      </a:lnTo>
                      <a:lnTo>
                        <a:pt x="7" y="9"/>
                      </a:lnTo>
                      <a:lnTo>
                        <a:pt x="5" y="10"/>
                      </a:lnTo>
                      <a:lnTo>
                        <a:pt x="3" y="11"/>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79" name="Freeform 16"/>
                <p:cNvSpPr/>
                <p:nvPr/>
              </p:nvSpPr>
              <p:spPr bwMode="auto">
                <a:xfrm>
                  <a:off x="1449388" y="2130425"/>
                  <a:ext cx="15875" cy="9525"/>
                </a:xfrm>
                <a:custGeom>
                  <a:avLst/>
                  <a:gdLst>
                    <a:gd name="T0" fmla="*/ 0 w 10"/>
                    <a:gd name="T1" fmla="*/ 6 h 6"/>
                    <a:gd name="T2" fmla="*/ 0 w 10"/>
                    <a:gd name="T3" fmla="*/ 6 h 6"/>
                    <a:gd name="T4" fmla="*/ 4 w 10"/>
                    <a:gd name="T5" fmla="*/ 2 h 6"/>
                    <a:gd name="T6" fmla="*/ 6 w 10"/>
                    <a:gd name="T7" fmla="*/ 0 h 6"/>
                    <a:gd name="T8" fmla="*/ 10 w 10"/>
                    <a:gd name="T9" fmla="*/ 0 h 6"/>
                    <a:gd name="T10" fmla="*/ 10 w 10"/>
                    <a:gd name="T11" fmla="*/ 0 h 6"/>
                    <a:gd name="T12" fmla="*/ 7 w 10"/>
                    <a:gd name="T13" fmla="*/ 4 h 6"/>
                    <a:gd name="T14" fmla="*/ 4 w 10"/>
                    <a:gd name="T15" fmla="*/ 6 h 6"/>
                    <a:gd name="T16" fmla="*/ 0 w 10"/>
                    <a:gd name="T17" fmla="*/ 6 h 6"/>
                    <a:gd name="T18" fmla="*/ 0 w 1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0" y="6"/>
                      </a:moveTo>
                      <a:lnTo>
                        <a:pt x="0" y="6"/>
                      </a:lnTo>
                      <a:lnTo>
                        <a:pt x="4" y="2"/>
                      </a:lnTo>
                      <a:lnTo>
                        <a:pt x="6" y="0"/>
                      </a:lnTo>
                      <a:lnTo>
                        <a:pt x="10" y="0"/>
                      </a:lnTo>
                      <a:lnTo>
                        <a:pt x="10" y="0"/>
                      </a:lnTo>
                      <a:lnTo>
                        <a:pt x="7" y="4"/>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80" name="Freeform 17"/>
                <p:cNvSpPr/>
                <p:nvPr/>
              </p:nvSpPr>
              <p:spPr bwMode="auto">
                <a:xfrm>
                  <a:off x="1698625" y="1992313"/>
                  <a:ext cx="7937" cy="9525"/>
                </a:xfrm>
                <a:custGeom>
                  <a:avLst/>
                  <a:gdLst>
                    <a:gd name="T0" fmla="*/ 0 w 5"/>
                    <a:gd name="T1" fmla="*/ 6 h 6"/>
                    <a:gd name="T2" fmla="*/ 0 w 5"/>
                    <a:gd name="T3" fmla="*/ 6 h 6"/>
                    <a:gd name="T4" fmla="*/ 0 w 5"/>
                    <a:gd name="T5" fmla="*/ 0 h 6"/>
                    <a:gd name="T6" fmla="*/ 0 w 5"/>
                    <a:gd name="T7" fmla="*/ 0 h 6"/>
                    <a:gd name="T8" fmla="*/ 5 w 5"/>
                    <a:gd name="T9" fmla="*/ 0 h 6"/>
                    <a:gd name="T10" fmla="*/ 5 w 5"/>
                    <a:gd name="T11" fmla="*/ 0 h 6"/>
                    <a:gd name="T12" fmla="*/ 5 w 5"/>
                    <a:gd name="T13" fmla="*/ 6 h 6"/>
                    <a:gd name="T14" fmla="*/ 5 w 5"/>
                    <a:gd name="T15" fmla="*/ 6 h 6"/>
                    <a:gd name="T16" fmla="*/ 0 w 5"/>
                    <a:gd name="T17" fmla="*/ 6 h 6"/>
                    <a:gd name="T18" fmla="*/ 0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6"/>
                      </a:moveTo>
                      <a:lnTo>
                        <a:pt x="0" y="6"/>
                      </a:lnTo>
                      <a:lnTo>
                        <a:pt x="0" y="0"/>
                      </a:lnTo>
                      <a:lnTo>
                        <a:pt x="0" y="0"/>
                      </a:lnTo>
                      <a:lnTo>
                        <a:pt x="5" y="0"/>
                      </a:lnTo>
                      <a:lnTo>
                        <a:pt x="5" y="0"/>
                      </a:lnTo>
                      <a:lnTo>
                        <a:pt x="5" y="6"/>
                      </a:lnTo>
                      <a:lnTo>
                        <a:pt x="5"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81" name="Freeform 18"/>
                <p:cNvSpPr/>
                <p:nvPr/>
              </p:nvSpPr>
              <p:spPr bwMode="auto">
                <a:xfrm>
                  <a:off x="2141538" y="1844675"/>
                  <a:ext cx="14287" cy="7938"/>
                </a:xfrm>
                <a:custGeom>
                  <a:avLst/>
                  <a:gdLst>
                    <a:gd name="T0" fmla="*/ 0 w 9"/>
                    <a:gd name="T1" fmla="*/ 5 h 5"/>
                    <a:gd name="T2" fmla="*/ 0 w 9"/>
                    <a:gd name="T3" fmla="*/ 5 h 5"/>
                    <a:gd name="T4" fmla="*/ 1 w 9"/>
                    <a:gd name="T5" fmla="*/ 3 h 5"/>
                    <a:gd name="T6" fmla="*/ 3 w 9"/>
                    <a:gd name="T7" fmla="*/ 1 h 5"/>
                    <a:gd name="T8" fmla="*/ 8 w 9"/>
                    <a:gd name="T9" fmla="*/ 0 h 5"/>
                    <a:gd name="T10" fmla="*/ 8 w 9"/>
                    <a:gd name="T11" fmla="*/ 0 h 5"/>
                    <a:gd name="T12" fmla="*/ 9 w 9"/>
                    <a:gd name="T13" fmla="*/ 2 h 5"/>
                    <a:gd name="T14" fmla="*/ 8 w 9"/>
                    <a:gd name="T15" fmla="*/ 4 h 5"/>
                    <a:gd name="T16" fmla="*/ 7 w 9"/>
                    <a:gd name="T17" fmla="*/ 4 h 5"/>
                    <a:gd name="T18" fmla="*/ 6 w 9"/>
                    <a:gd name="T19" fmla="*/ 5 h 5"/>
                    <a:gd name="T20" fmla="*/ 0 w 9"/>
                    <a:gd name="T21" fmla="*/ 5 h 5"/>
                    <a:gd name="T22" fmla="*/ 0 w 9"/>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0" y="5"/>
                      </a:moveTo>
                      <a:lnTo>
                        <a:pt x="0" y="5"/>
                      </a:lnTo>
                      <a:lnTo>
                        <a:pt x="1" y="3"/>
                      </a:lnTo>
                      <a:lnTo>
                        <a:pt x="3" y="1"/>
                      </a:lnTo>
                      <a:lnTo>
                        <a:pt x="8" y="0"/>
                      </a:lnTo>
                      <a:lnTo>
                        <a:pt x="8" y="0"/>
                      </a:lnTo>
                      <a:lnTo>
                        <a:pt x="9" y="2"/>
                      </a:lnTo>
                      <a:lnTo>
                        <a:pt x="8" y="4"/>
                      </a:lnTo>
                      <a:lnTo>
                        <a:pt x="7"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82" name="Freeform 19"/>
                <p:cNvSpPr/>
                <p:nvPr/>
              </p:nvSpPr>
              <p:spPr bwMode="auto">
                <a:xfrm>
                  <a:off x="2809875" y="4448175"/>
                  <a:ext cx="9525" cy="6350"/>
                </a:xfrm>
                <a:custGeom>
                  <a:avLst/>
                  <a:gdLst>
                    <a:gd name="T0" fmla="*/ 6 w 6"/>
                    <a:gd name="T1" fmla="*/ 0 h 4"/>
                    <a:gd name="T2" fmla="*/ 6 w 6"/>
                    <a:gd name="T3" fmla="*/ 0 h 4"/>
                    <a:gd name="T4" fmla="*/ 5 w 6"/>
                    <a:gd name="T5" fmla="*/ 2 h 4"/>
                    <a:gd name="T6" fmla="*/ 4 w 6"/>
                    <a:gd name="T7" fmla="*/ 3 h 4"/>
                    <a:gd name="T8" fmla="*/ 2 w 6"/>
                    <a:gd name="T9" fmla="*/ 4 h 4"/>
                    <a:gd name="T10" fmla="*/ 0 w 6"/>
                    <a:gd name="T11" fmla="*/ 4 h 4"/>
                    <a:gd name="T12" fmla="*/ 0 w 6"/>
                    <a:gd name="T13" fmla="*/ 4 h 4"/>
                    <a:gd name="T14" fmla="*/ 0 w 6"/>
                    <a:gd name="T15" fmla="*/ 2 h 4"/>
                    <a:gd name="T16" fmla="*/ 2 w 6"/>
                    <a:gd name="T17" fmla="*/ 1 h 4"/>
                    <a:gd name="T18" fmla="*/ 4 w 6"/>
                    <a:gd name="T19" fmla="*/ 0 h 4"/>
                    <a:gd name="T20" fmla="*/ 6 w 6"/>
                    <a:gd name="T21" fmla="*/ 0 h 4"/>
                    <a:gd name="T22" fmla="*/ 6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6" y="0"/>
                      </a:moveTo>
                      <a:lnTo>
                        <a:pt x="6" y="0"/>
                      </a:lnTo>
                      <a:lnTo>
                        <a:pt x="5" y="2"/>
                      </a:lnTo>
                      <a:lnTo>
                        <a:pt x="4" y="3"/>
                      </a:lnTo>
                      <a:lnTo>
                        <a:pt x="2" y="4"/>
                      </a:lnTo>
                      <a:lnTo>
                        <a:pt x="0" y="4"/>
                      </a:lnTo>
                      <a:lnTo>
                        <a:pt x="0" y="4"/>
                      </a:lnTo>
                      <a:lnTo>
                        <a:pt x="0" y="2"/>
                      </a:lnTo>
                      <a:lnTo>
                        <a:pt x="2"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83" name="Freeform 20"/>
                <p:cNvSpPr/>
                <p:nvPr/>
              </p:nvSpPr>
              <p:spPr bwMode="auto">
                <a:xfrm>
                  <a:off x="2830513" y="4440238"/>
                  <a:ext cx="14287" cy="7938"/>
                </a:xfrm>
                <a:custGeom>
                  <a:avLst/>
                  <a:gdLst>
                    <a:gd name="T0" fmla="*/ 0 w 9"/>
                    <a:gd name="T1" fmla="*/ 5 h 5"/>
                    <a:gd name="T2" fmla="*/ 0 w 9"/>
                    <a:gd name="T3" fmla="*/ 5 h 5"/>
                    <a:gd name="T4" fmla="*/ 1 w 9"/>
                    <a:gd name="T5" fmla="*/ 2 h 5"/>
                    <a:gd name="T6" fmla="*/ 4 w 9"/>
                    <a:gd name="T7" fmla="*/ 0 h 5"/>
                    <a:gd name="T8" fmla="*/ 6 w 9"/>
                    <a:gd name="T9" fmla="*/ 0 h 5"/>
                    <a:gd name="T10" fmla="*/ 9 w 9"/>
                    <a:gd name="T11" fmla="*/ 3 h 5"/>
                    <a:gd name="T12" fmla="*/ 9 w 9"/>
                    <a:gd name="T13" fmla="*/ 3 h 5"/>
                    <a:gd name="T14" fmla="*/ 8 w 9"/>
                    <a:gd name="T15" fmla="*/ 4 h 5"/>
                    <a:gd name="T16" fmla="*/ 6 w 9"/>
                    <a:gd name="T17" fmla="*/ 5 h 5"/>
                    <a:gd name="T18" fmla="*/ 0 w 9"/>
                    <a:gd name="T19" fmla="*/ 5 h 5"/>
                    <a:gd name="T20" fmla="*/ 0 w 9"/>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5"/>
                      </a:moveTo>
                      <a:lnTo>
                        <a:pt x="0" y="5"/>
                      </a:lnTo>
                      <a:lnTo>
                        <a:pt x="1" y="2"/>
                      </a:lnTo>
                      <a:lnTo>
                        <a:pt x="4" y="0"/>
                      </a:lnTo>
                      <a:lnTo>
                        <a:pt x="6" y="0"/>
                      </a:lnTo>
                      <a:lnTo>
                        <a:pt x="9" y="3"/>
                      </a:lnTo>
                      <a:lnTo>
                        <a:pt x="9" y="3"/>
                      </a:lnTo>
                      <a:lnTo>
                        <a:pt x="8"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84" name="Freeform 21"/>
                <p:cNvSpPr/>
                <p:nvPr/>
              </p:nvSpPr>
              <p:spPr bwMode="auto">
                <a:xfrm>
                  <a:off x="2959100" y="2070100"/>
                  <a:ext cx="6350" cy="9525"/>
                </a:xfrm>
                <a:custGeom>
                  <a:avLst/>
                  <a:gdLst>
                    <a:gd name="T0" fmla="*/ 0 w 4"/>
                    <a:gd name="T1" fmla="*/ 4 h 6"/>
                    <a:gd name="T2" fmla="*/ 0 w 4"/>
                    <a:gd name="T3" fmla="*/ 4 h 6"/>
                    <a:gd name="T4" fmla="*/ 0 w 4"/>
                    <a:gd name="T5" fmla="*/ 0 h 6"/>
                    <a:gd name="T6" fmla="*/ 0 w 4"/>
                    <a:gd name="T7" fmla="*/ 0 h 6"/>
                    <a:gd name="T8" fmla="*/ 3 w 4"/>
                    <a:gd name="T9" fmla="*/ 0 h 6"/>
                    <a:gd name="T10" fmla="*/ 4 w 4"/>
                    <a:gd name="T11" fmla="*/ 1 h 6"/>
                    <a:gd name="T12" fmla="*/ 4 w 4"/>
                    <a:gd name="T13" fmla="*/ 6 h 6"/>
                    <a:gd name="T14" fmla="*/ 4 w 4"/>
                    <a:gd name="T15" fmla="*/ 6 h 6"/>
                    <a:gd name="T16" fmla="*/ 2 w 4"/>
                    <a:gd name="T17" fmla="*/ 5 h 6"/>
                    <a:gd name="T18" fmla="*/ 0 w 4"/>
                    <a:gd name="T19" fmla="*/ 4 h 6"/>
                    <a:gd name="T20" fmla="*/ 0 w 4"/>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4"/>
                      </a:moveTo>
                      <a:lnTo>
                        <a:pt x="0" y="4"/>
                      </a:lnTo>
                      <a:lnTo>
                        <a:pt x="0" y="0"/>
                      </a:lnTo>
                      <a:lnTo>
                        <a:pt x="0" y="0"/>
                      </a:lnTo>
                      <a:lnTo>
                        <a:pt x="3" y="0"/>
                      </a:lnTo>
                      <a:lnTo>
                        <a:pt x="4" y="1"/>
                      </a:lnTo>
                      <a:lnTo>
                        <a:pt x="4" y="6"/>
                      </a:lnTo>
                      <a:lnTo>
                        <a:pt x="4" y="6"/>
                      </a:lnTo>
                      <a:lnTo>
                        <a:pt x="2" y="5"/>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85" name="Freeform 22"/>
                <p:cNvSpPr/>
                <p:nvPr/>
              </p:nvSpPr>
              <p:spPr bwMode="auto">
                <a:xfrm>
                  <a:off x="3527425" y="3033713"/>
                  <a:ext cx="15875" cy="17463"/>
                </a:xfrm>
                <a:custGeom>
                  <a:avLst/>
                  <a:gdLst>
                    <a:gd name="T0" fmla="*/ 7 w 10"/>
                    <a:gd name="T1" fmla="*/ 0 h 11"/>
                    <a:gd name="T2" fmla="*/ 7 w 10"/>
                    <a:gd name="T3" fmla="*/ 0 h 11"/>
                    <a:gd name="T4" fmla="*/ 8 w 10"/>
                    <a:gd name="T5" fmla="*/ 3 h 11"/>
                    <a:gd name="T6" fmla="*/ 10 w 10"/>
                    <a:gd name="T7" fmla="*/ 7 h 11"/>
                    <a:gd name="T8" fmla="*/ 10 w 10"/>
                    <a:gd name="T9" fmla="*/ 7 h 11"/>
                    <a:gd name="T10" fmla="*/ 8 w 10"/>
                    <a:gd name="T11" fmla="*/ 8 h 11"/>
                    <a:gd name="T12" fmla="*/ 7 w 10"/>
                    <a:gd name="T13" fmla="*/ 9 h 11"/>
                    <a:gd name="T14" fmla="*/ 10 w 10"/>
                    <a:gd name="T15" fmla="*/ 9 h 11"/>
                    <a:gd name="T16" fmla="*/ 10 w 10"/>
                    <a:gd name="T17" fmla="*/ 9 h 11"/>
                    <a:gd name="T18" fmla="*/ 6 w 10"/>
                    <a:gd name="T19" fmla="*/ 11 h 11"/>
                    <a:gd name="T20" fmla="*/ 4 w 10"/>
                    <a:gd name="T21" fmla="*/ 11 h 11"/>
                    <a:gd name="T22" fmla="*/ 2 w 10"/>
                    <a:gd name="T23" fmla="*/ 10 h 11"/>
                    <a:gd name="T24" fmla="*/ 1 w 10"/>
                    <a:gd name="T25" fmla="*/ 7 h 11"/>
                    <a:gd name="T26" fmla="*/ 0 w 10"/>
                    <a:gd name="T27" fmla="*/ 5 h 11"/>
                    <a:gd name="T28" fmla="*/ 1 w 10"/>
                    <a:gd name="T29" fmla="*/ 2 h 11"/>
                    <a:gd name="T30" fmla="*/ 3 w 10"/>
                    <a:gd name="T31" fmla="*/ 0 h 11"/>
                    <a:gd name="T32" fmla="*/ 7 w 10"/>
                    <a:gd name="T33" fmla="*/ 0 h 11"/>
                    <a:gd name="T34" fmla="*/ 7 w 10"/>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
                      <a:moveTo>
                        <a:pt x="7" y="0"/>
                      </a:moveTo>
                      <a:lnTo>
                        <a:pt x="7" y="0"/>
                      </a:lnTo>
                      <a:lnTo>
                        <a:pt x="8" y="3"/>
                      </a:lnTo>
                      <a:lnTo>
                        <a:pt x="10" y="7"/>
                      </a:lnTo>
                      <a:lnTo>
                        <a:pt x="10" y="7"/>
                      </a:lnTo>
                      <a:lnTo>
                        <a:pt x="8" y="8"/>
                      </a:lnTo>
                      <a:lnTo>
                        <a:pt x="7" y="9"/>
                      </a:lnTo>
                      <a:lnTo>
                        <a:pt x="10" y="9"/>
                      </a:lnTo>
                      <a:lnTo>
                        <a:pt x="10" y="9"/>
                      </a:lnTo>
                      <a:lnTo>
                        <a:pt x="6" y="11"/>
                      </a:lnTo>
                      <a:lnTo>
                        <a:pt x="4" y="11"/>
                      </a:lnTo>
                      <a:lnTo>
                        <a:pt x="2" y="10"/>
                      </a:lnTo>
                      <a:lnTo>
                        <a:pt x="1" y="7"/>
                      </a:lnTo>
                      <a:lnTo>
                        <a:pt x="0" y="5"/>
                      </a:lnTo>
                      <a:lnTo>
                        <a:pt x="1" y="2"/>
                      </a:lnTo>
                      <a:lnTo>
                        <a:pt x="3" y="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86" name="Freeform 23"/>
                <p:cNvSpPr>
                  <a:spLocks noEditPoints="1"/>
                </p:cNvSpPr>
                <p:nvPr/>
              </p:nvSpPr>
              <p:spPr bwMode="auto">
                <a:xfrm>
                  <a:off x="1076325" y="2254250"/>
                  <a:ext cx="209550" cy="249238"/>
                </a:xfrm>
                <a:custGeom>
                  <a:avLst/>
                  <a:gdLst>
                    <a:gd name="T0" fmla="*/ 131 w 132"/>
                    <a:gd name="T1" fmla="*/ 17 h 157"/>
                    <a:gd name="T2" fmla="*/ 121 w 132"/>
                    <a:gd name="T3" fmla="*/ 27 h 157"/>
                    <a:gd name="T4" fmla="*/ 115 w 132"/>
                    <a:gd name="T5" fmla="*/ 29 h 157"/>
                    <a:gd name="T6" fmla="*/ 108 w 132"/>
                    <a:gd name="T7" fmla="*/ 33 h 157"/>
                    <a:gd name="T8" fmla="*/ 105 w 132"/>
                    <a:gd name="T9" fmla="*/ 49 h 157"/>
                    <a:gd name="T10" fmla="*/ 99 w 132"/>
                    <a:gd name="T11" fmla="*/ 50 h 157"/>
                    <a:gd name="T12" fmla="*/ 92 w 132"/>
                    <a:gd name="T13" fmla="*/ 51 h 157"/>
                    <a:gd name="T14" fmla="*/ 83 w 132"/>
                    <a:gd name="T15" fmla="*/ 61 h 157"/>
                    <a:gd name="T16" fmla="*/ 69 w 132"/>
                    <a:gd name="T17" fmla="*/ 65 h 157"/>
                    <a:gd name="T18" fmla="*/ 71 w 132"/>
                    <a:gd name="T19" fmla="*/ 72 h 157"/>
                    <a:gd name="T20" fmla="*/ 77 w 132"/>
                    <a:gd name="T21" fmla="*/ 70 h 157"/>
                    <a:gd name="T22" fmla="*/ 76 w 132"/>
                    <a:gd name="T23" fmla="*/ 73 h 157"/>
                    <a:gd name="T24" fmla="*/ 69 w 132"/>
                    <a:gd name="T25" fmla="*/ 78 h 157"/>
                    <a:gd name="T26" fmla="*/ 65 w 132"/>
                    <a:gd name="T27" fmla="*/ 85 h 157"/>
                    <a:gd name="T28" fmla="*/ 55 w 132"/>
                    <a:gd name="T29" fmla="*/ 101 h 157"/>
                    <a:gd name="T30" fmla="*/ 47 w 132"/>
                    <a:gd name="T31" fmla="*/ 101 h 157"/>
                    <a:gd name="T32" fmla="*/ 45 w 132"/>
                    <a:gd name="T33" fmla="*/ 117 h 157"/>
                    <a:gd name="T34" fmla="*/ 41 w 132"/>
                    <a:gd name="T35" fmla="*/ 130 h 157"/>
                    <a:gd name="T36" fmla="*/ 32 w 132"/>
                    <a:gd name="T37" fmla="*/ 136 h 157"/>
                    <a:gd name="T38" fmla="*/ 27 w 132"/>
                    <a:gd name="T39" fmla="*/ 146 h 157"/>
                    <a:gd name="T40" fmla="*/ 25 w 132"/>
                    <a:gd name="T41" fmla="*/ 148 h 157"/>
                    <a:gd name="T42" fmla="*/ 21 w 132"/>
                    <a:gd name="T43" fmla="*/ 151 h 157"/>
                    <a:gd name="T44" fmla="*/ 16 w 132"/>
                    <a:gd name="T45" fmla="*/ 154 h 157"/>
                    <a:gd name="T46" fmla="*/ 14 w 132"/>
                    <a:gd name="T47" fmla="*/ 157 h 157"/>
                    <a:gd name="T48" fmla="*/ 9 w 132"/>
                    <a:gd name="T49" fmla="*/ 152 h 157"/>
                    <a:gd name="T50" fmla="*/ 0 w 132"/>
                    <a:gd name="T51" fmla="*/ 146 h 157"/>
                    <a:gd name="T52" fmla="*/ 2 w 132"/>
                    <a:gd name="T53" fmla="*/ 141 h 157"/>
                    <a:gd name="T54" fmla="*/ 12 w 132"/>
                    <a:gd name="T55" fmla="*/ 142 h 157"/>
                    <a:gd name="T56" fmla="*/ 14 w 132"/>
                    <a:gd name="T57" fmla="*/ 136 h 157"/>
                    <a:gd name="T58" fmla="*/ 18 w 132"/>
                    <a:gd name="T59" fmla="*/ 134 h 157"/>
                    <a:gd name="T60" fmla="*/ 29 w 132"/>
                    <a:gd name="T61" fmla="*/ 122 h 157"/>
                    <a:gd name="T62" fmla="*/ 20 w 132"/>
                    <a:gd name="T63" fmla="*/ 112 h 157"/>
                    <a:gd name="T64" fmla="*/ 24 w 132"/>
                    <a:gd name="T65" fmla="*/ 109 h 157"/>
                    <a:gd name="T66" fmla="*/ 27 w 132"/>
                    <a:gd name="T67" fmla="*/ 108 h 157"/>
                    <a:gd name="T68" fmla="*/ 34 w 132"/>
                    <a:gd name="T69" fmla="*/ 110 h 157"/>
                    <a:gd name="T70" fmla="*/ 40 w 132"/>
                    <a:gd name="T71" fmla="*/ 105 h 157"/>
                    <a:gd name="T72" fmla="*/ 45 w 132"/>
                    <a:gd name="T73" fmla="*/ 94 h 157"/>
                    <a:gd name="T74" fmla="*/ 42 w 132"/>
                    <a:gd name="T75" fmla="*/ 89 h 157"/>
                    <a:gd name="T76" fmla="*/ 41 w 132"/>
                    <a:gd name="T77" fmla="*/ 83 h 157"/>
                    <a:gd name="T78" fmla="*/ 45 w 132"/>
                    <a:gd name="T79" fmla="*/ 81 h 157"/>
                    <a:gd name="T80" fmla="*/ 47 w 132"/>
                    <a:gd name="T81" fmla="*/ 83 h 157"/>
                    <a:gd name="T82" fmla="*/ 54 w 132"/>
                    <a:gd name="T83" fmla="*/ 79 h 157"/>
                    <a:gd name="T84" fmla="*/ 51 w 132"/>
                    <a:gd name="T85" fmla="*/ 71 h 157"/>
                    <a:gd name="T86" fmla="*/ 59 w 132"/>
                    <a:gd name="T87" fmla="*/ 58 h 157"/>
                    <a:gd name="T88" fmla="*/ 67 w 132"/>
                    <a:gd name="T89" fmla="*/ 50 h 157"/>
                    <a:gd name="T90" fmla="*/ 75 w 132"/>
                    <a:gd name="T91" fmla="*/ 45 h 157"/>
                    <a:gd name="T92" fmla="*/ 85 w 132"/>
                    <a:gd name="T93" fmla="*/ 38 h 157"/>
                    <a:gd name="T94" fmla="*/ 83 w 132"/>
                    <a:gd name="T95" fmla="*/ 32 h 157"/>
                    <a:gd name="T96" fmla="*/ 92 w 132"/>
                    <a:gd name="T97" fmla="*/ 33 h 157"/>
                    <a:gd name="T98" fmla="*/ 91 w 132"/>
                    <a:gd name="T99" fmla="*/ 25 h 157"/>
                    <a:gd name="T100" fmla="*/ 100 w 132"/>
                    <a:gd name="T101" fmla="*/ 20 h 157"/>
                    <a:gd name="T102" fmla="*/ 99 w 132"/>
                    <a:gd name="T103" fmla="*/ 11 h 157"/>
                    <a:gd name="T104" fmla="*/ 109 w 132"/>
                    <a:gd name="T105" fmla="*/ 12 h 157"/>
                    <a:gd name="T106" fmla="*/ 112 w 132"/>
                    <a:gd name="T107" fmla="*/ 14 h 157"/>
                    <a:gd name="T108" fmla="*/ 111 w 132"/>
                    <a:gd name="T109" fmla="*/ 5 h 157"/>
                    <a:gd name="T110" fmla="*/ 115 w 132"/>
                    <a:gd name="T111" fmla="*/ 0 h 157"/>
                    <a:gd name="T112" fmla="*/ 119 w 132"/>
                    <a:gd name="T113" fmla="*/ 2 h 157"/>
                    <a:gd name="T114" fmla="*/ 125 w 132"/>
                    <a:gd name="T115" fmla="*/ 2 h 157"/>
                    <a:gd name="T116" fmla="*/ 132 w 132"/>
                    <a:gd name="T117" fmla="*/ 11 h 157"/>
                    <a:gd name="T118" fmla="*/ 64 w 132"/>
                    <a:gd name="T119" fmla="*/ 78 h 157"/>
                    <a:gd name="T120" fmla="*/ 61 w 132"/>
                    <a:gd name="T12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57">
                      <a:moveTo>
                        <a:pt x="132" y="11"/>
                      </a:moveTo>
                      <a:lnTo>
                        <a:pt x="132" y="11"/>
                      </a:lnTo>
                      <a:lnTo>
                        <a:pt x="132" y="13"/>
                      </a:lnTo>
                      <a:lnTo>
                        <a:pt x="131" y="17"/>
                      </a:lnTo>
                      <a:lnTo>
                        <a:pt x="128" y="21"/>
                      </a:lnTo>
                      <a:lnTo>
                        <a:pt x="128" y="21"/>
                      </a:lnTo>
                      <a:lnTo>
                        <a:pt x="121" y="27"/>
                      </a:lnTo>
                      <a:lnTo>
                        <a:pt x="121" y="27"/>
                      </a:lnTo>
                      <a:lnTo>
                        <a:pt x="119" y="27"/>
                      </a:lnTo>
                      <a:lnTo>
                        <a:pt x="117" y="27"/>
                      </a:lnTo>
                      <a:lnTo>
                        <a:pt x="117" y="27"/>
                      </a:lnTo>
                      <a:lnTo>
                        <a:pt x="115" y="29"/>
                      </a:lnTo>
                      <a:lnTo>
                        <a:pt x="113" y="32"/>
                      </a:lnTo>
                      <a:lnTo>
                        <a:pt x="111" y="33"/>
                      </a:lnTo>
                      <a:lnTo>
                        <a:pt x="108" y="33"/>
                      </a:lnTo>
                      <a:lnTo>
                        <a:pt x="108" y="33"/>
                      </a:lnTo>
                      <a:lnTo>
                        <a:pt x="108" y="39"/>
                      </a:lnTo>
                      <a:lnTo>
                        <a:pt x="107" y="42"/>
                      </a:lnTo>
                      <a:lnTo>
                        <a:pt x="106" y="45"/>
                      </a:lnTo>
                      <a:lnTo>
                        <a:pt x="105" y="49"/>
                      </a:lnTo>
                      <a:lnTo>
                        <a:pt x="105" y="49"/>
                      </a:lnTo>
                      <a:lnTo>
                        <a:pt x="104" y="48"/>
                      </a:lnTo>
                      <a:lnTo>
                        <a:pt x="102" y="48"/>
                      </a:lnTo>
                      <a:lnTo>
                        <a:pt x="99" y="50"/>
                      </a:lnTo>
                      <a:lnTo>
                        <a:pt x="95" y="53"/>
                      </a:lnTo>
                      <a:lnTo>
                        <a:pt x="94" y="53"/>
                      </a:lnTo>
                      <a:lnTo>
                        <a:pt x="92" y="51"/>
                      </a:lnTo>
                      <a:lnTo>
                        <a:pt x="92" y="51"/>
                      </a:lnTo>
                      <a:lnTo>
                        <a:pt x="87" y="56"/>
                      </a:lnTo>
                      <a:lnTo>
                        <a:pt x="87" y="56"/>
                      </a:lnTo>
                      <a:lnTo>
                        <a:pt x="84" y="59"/>
                      </a:lnTo>
                      <a:lnTo>
                        <a:pt x="83" y="61"/>
                      </a:lnTo>
                      <a:lnTo>
                        <a:pt x="83" y="65"/>
                      </a:lnTo>
                      <a:lnTo>
                        <a:pt x="83" y="65"/>
                      </a:lnTo>
                      <a:lnTo>
                        <a:pt x="69" y="65"/>
                      </a:lnTo>
                      <a:lnTo>
                        <a:pt x="69" y="65"/>
                      </a:lnTo>
                      <a:lnTo>
                        <a:pt x="69" y="67"/>
                      </a:lnTo>
                      <a:lnTo>
                        <a:pt x="69" y="69"/>
                      </a:lnTo>
                      <a:lnTo>
                        <a:pt x="70" y="71"/>
                      </a:lnTo>
                      <a:lnTo>
                        <a:pt x="71" y="72"/>
                      </a:lnTo>
                      <a:lnTo>
                        <a:pt x="73" y="72"/>
                      </a:lnTo>
                      <a:lnTo>
                        <a:pt x="75" y="72"/>
                      </a:lnTo>
                      <a:lnTo>
                        <a:pt x="76" y="71"/>
                      </a:lnTo>
                      <a:lnTo>
                        <a:pt x="77" y="70"/>
                      </a:lnTo>
                      <a:lnTo>
                        <a:pt x="77" y="70"/>
                      </a:lnTo>
                      <a:lnTo>
                        <a:pt x="78" y="70"/>
                      </a:lnTo>
                      <a:lnTo>
                        <a:pt x="78" y="72"/>
                      </a:lnTo>
                      <a:lnTo>
                        <a:pt x="76" y="73"/>
                      </a:lnTo>
                      <a:lnTo>
                        <a:pt x="75" y="74"/>
                      </a:lnTo>
                      <a:lnTo>
                        <a:pt x="75" y="74"/>
                      </a:lnTo>
                      <a:lnTo>
                        <a:pt x="71" y="75"/>
                      </a:lnTo>
                      <a:lnTo>
                        <a:pt x="69" y="78"/>
                      </a:lnTo>
                      <a:lnTo>
                        <a:pt x="68" y="80"/>
                      </a:lnTo>
                      <a:lnTo>
                        <a:pt x="65" y="81"/>
                      </a:lnTo>
                      <a:lnTo>
                        <a:pt x="65" y="81"/>
                      </a:lnTo>
                      <a:lnTo>
                        <a:pt x="65" y="85"/>
                      </a:lnTo>
                      <a:lnTo>
                        <a:pt x="64" y="88"/>
                      </a:lnTo>
                      <a:lnTo>
                        <a:pt x="61" y="93"/>
                      </a:lnTo>
                      <a:lnTo>
                        <a:pt x="57" y="97"/>
                      </a:lnTo>
                      <a:lnTo>
                        <a:pt x="55" y="101"/>
                      </a:lnTo>
                      <a:lnTo>
                        <a:pt x="54" y="104"/>
                      </a:lnTo>
                      <a:lnTo>
                        <a:pt x="54" y="104"/>
                      </a:lnTo>
                      <a:lnTo>
                        <a:pt x="51" y="102"/>
                      </a:lnTo>
                      <a:lnTo>
                        <a:pt x="47" y="101"/>
                      </a:lnTo>
                      <a:lnTo>
                        <a:pt x="47" y="101"/>
                      </a:lnTo>
                      <a:lnTo>
                        <a:pt x="47" y="116"/>
                      </a:lnTo>
                      <a:lnTo>
                        <a:pt x="47" y="116"/>
                      </a:lnTo>
                      <a:lnTo>
                        <a:pt x="45" y="117"/>
                      </a:lnTo>
                      <a:lnTo>
                        <a:pt x="43" y="119"/>
                      </a:lnTo>
                      <a:lnTo>
                        <a:pt x="42" y="123"/>
                      </a:lnTo>
                      <a:lnTo>
                        <a:pt x="42" y="127"/>
                      </a:lnTo>
                      <a:lnTo>
                        <a:pt x="41" y="130"/>
                      </a:lnTo>
                      <a:lnTo>
                        <a:pt x="41" y="130"/>
                      </a:lnTo>
                      <a:lnTo>
                        <a:pt x="39" y="132"/>
                      </a:lnTo>
                      <a:lnTo>
                        <a:pt x="36" y="134"/>
                      </a:lnTo>
                      <a:lnTo>
                        <a:pt x="32" y="136"/>
                      </a:lnTo>
                      <a:lnTo>
                        <a:pt x="29" y="140"/>
                      </a:lnTo>
                      <a:lnTo>
                        <a:pt x="29" y="140"/>
                      </a:lnTo>
                      <a:lnTo>
                        <a:pt x="28" y="143"/>
                      </a:lnTo>
                      <a:lnTo>
                        <a:pt x="27" y="146"/>
                      </a:lnTo>
                      <a:lnTo>
                        <a:pt x="27" y="146"/>
                      </a:lnTo>
                      <a:lnTo>
                        <a:pt x="26" y="147"/>
                      </a:lnTo>
                      <a:lnTo>
                        <a:pt x="25" y="147"/>
                      </a:lnTo>
                      <a:lnTo>
                        <a:pt x="25" y="148"/>
                      </a:lnTo>
                      <a:lnTo>
                        <a:pt x="25" y="148"/>
                      </a:lnTo>
                      <a:lnTo>
                        <a:pt x="24" y="149"/>
                      </a:lnTo>
                      <a:lnTo>
                        <a:pt x="24" y="150"/>
                      </a:lnTo>
                      <a:lnTo>
                        <a:pt x="21" y="151"/>
                      </a:lnTo>
                      <a:lnTo>
                        <a:pt x="19" y="151"/>
                      </a:lnTo>
                      <a:lnTo>
                        <a:pt x="16" y="152"/>
                      </a:lnTo>
                      <a:lnTo>
                        <a:pt x="16" y="152"/>
                      </a:lnTo>
                      <a:lnTo>
                        <a:pt x="16" y="154"/>
                      </a:lnTo>
                      <a:lnTo>
                        <a:pt x="16" y="155"/>
                      </a:lnTo>
                      <a:lnTo>
                        <a:pt x="15" y="156"/>
                      </a:lnTo>
                      <a:lnTo>
                        <a:pt x="14" y="157"/>
                      </a:lnTo>
                      <a:lnTo>
                        <a:pt x="14" y="157"/>
                      </a:lnTo>
                      <a:lnTo>
                        <a:pt x="12" y="157"/>
                      </a:lnTo>
                      <a:lnTo>
                        <a:pt x="10" y="156"/>
                      </a:lnTo>
                      <a:lnTo>
                        <a:pt x="9" y="154"/>
                      </a:lnTo>
                      <a:lnTo>
                        <a:pt x="9" y="152"/>
                      </a:lnTo>
                      <a:lnTo>
                        <a:pt x="9" y="152"/>
                      </a:lnTo>
                      <a:lnTo>
                        <a:pt x="4" y="149"/>
                      </a:lnTo>
                      <a:lnTo>
                        <a:pt x="2" y="148"/>
                      </a:lnTo>
                      <a:lnTo>
                        <a:pt x="0" y="146"/>
                      </a:lnTo>
                      <a:lnTo>
                        <a:pt x="0" y="146"/>
                      </a:lnTo>
                      <a:lnTo>
                        <a:pt x="0" y="144"/>
                      </a:lnTo>
                      <a:lnTo>
                        <a:pt x="1" y="142"/>
                      </a:lnTo>
                      <a:lnTo>
                        <a:pt x="2" y="141"/>
                      </a:lnTo>
                      <a:lnTo>
                        <a:pt x="4" y="140"/>
                      </a:lnTo>
                      <a:lnTo>
                        <a:pt x="8" y="140"/>
                      </a:lnTo>
                      <a:lnTo>
                        <a:pt x="12" y="142"/>
                      </a:lnTo>
                      <a:lnTo>
                        <a:pt x="12" y="142"/>
                      </a:lnTo>
                      <a:lnTo>
                        <a:pt x="13" y="142"/>
                      </a:lnTo>
                      <a:lnTo>
                        <a:pt x="13" y="141"/>
                      </a:lnTo>
                      <a:lnTo>
                        <a:pt x="14" y="139"/>
                      </a:lnTo>
                      <a:lnTo>
                        <a:pt x="14" y="136"/>
                      </a:lnTo>
                      <a:lnTo>
                        <a:pt x="14" y="134"/>
                      </a:lnTo>
                      <a:lnTo>
                        <a:pt x="14" y="134"/>
                      </a:lnTo>
                      <a:lnTo>
                        <a:pt x="16" y="134"/>
                      </a:lnTo>
                      <a:lnTo>
                        <a:pt x="18" y="134"/>
                      </a:lnTo>
                      <a:lnTo>
                        <a:pt x="18" y="134"/>
                      </a:lnTo>
                      <a:lnTo>
                        <a:pt x="22" y="132"/>
                      </a:lnTo>
                      <a:lnTo>
                        <a:pt x="24" y="128"/>
                      </a:lnTo>
                      <a:lnTo>
                        <a:pt x="29" y="122"/>
                      </a:lnTo>
                      <a:lnTo>
                        <a:pt x="29" y="122"/>
                      </a:lnTo>
                      <a:lnTo>
                        <a:pt x="28" y="116"/>
                      </a:lnTo>
                      <a:lnTo>
                        <a:pt x="26" y="114"/>
                      </a:lnTo>
                      <a:lnTo>
                        <a:pt x="20" y="112"/>
                      </a:lnTo>
                      <a:lnTo>
                        <a:pt x="20" y="112"/>
                      </a:lnTo>
                      <a:lnTo>
                        <a:pt x="21" y="110"/>
                      </a:lnTo>
                      <a:lnTo>
                        <a:pt x="22" y="109"/>
                      </a:lnTo>
                      <a:lnTo>
                        <a:pt x="24" y="109"/>
                      </a:lnTo>
                      <a:lnTo>
                        <a:pt x="26" y="109"/>
                      </a:lnTo>
                      <a:lnTo>
                        <a:pt x="26" y="109"/>
                      </a:lnTo>
                      <a:lnTo>
                        <a:pt x="27" y="108"/>
                      </a:lnTo>
                      <a:lnTo>
                        <a:pt x="27" y="108"/>
                      </a:lnTo>
                      <a:lnTo>
                        <a:pt x="32" y="108"/>
                      </a:lnTo>
                      <a:lnTo>
                        <a:pt x="33" y="109"/>
                      </a:lnTo>
                      <a:lnTo>
                        <a:pt x="34" y="110"/>
                      </a:lnTo>
                      <a:lnTo>
                        <a:pt x="34" y="110"/>
                      </a:lnTo>
                      <a:lnTo>
                        <a:pt x="37" y="109"/>
                      </a:lnTo>
                      <a:lnTo>
                        <a:pt x="38" y="108"/>
                      </a:lnTo>
                      <a:lnTo>
                        <a:pt x="39" y="107"/>
                      </a:lnTo>
                      <a:lnTo>
                        <a:pt x="40" y="105"/>
                      </a:lnTo>
                      <a:lnTo>
                        <a:pt x="40" y="100"/>
                      </a:lnTo>
                      <a:lnTo>
                        <a:pt x="41" y="94"/>
                      </a:lnTo>
                      <a:lnTo>
                        <a:pt x="41" y="94"/>
                      </a:lnTo>
                      <a:lnTo>
                        <a:pt x="45" y="94"/>
                      </a:lnTo>
                      <a:lnTo>
                        <a:pt x="45" y="94"/>
                      </a:lnTo>
                      <a:lnTo>
                        <a:pt x="45" y="92"/>
                      </a:lnTo>
                      <a:lnTo>
                        <a:pt x="44" y="91"/>
                      </a:lnTo>
                      <a:lnTo>
                        <a:pt x="42" y="89"/>
                      </a:lnTo>
                      <a:lnTo>
                        <a:pt x="40" y="87"/>
                      </a:lnTo>
                      <a:lnTo>
                        <a:pt x="40" y="86"/>
                      </a:lnTo>
                      <a:lnTo>
                        <a:pt x="41" y="83"/>
                      </a:lnTo>
                      <a:lnTo>
                        <a:pt x="41" y="83"/>
                      </a:lnTo>
                      <a:lnTo>
                        <a:pt x="42" y="84"/>
                      </a:lnTo>
                      <a:lnTo>
                        <a:pt x="43" y="83"/>
                      </a:lnTo>
                      <a:lnTo>
                        <a:pt x="45" y="81"/>
                      </a:lnTo>
                      <a:lnTo>
                        <a:pt x="45" y="81"/>
                      </a:lnTo>
                      <a:lnTo>
                        <a:pt x="47" y="82"/>
                      </a:lnTo>
                      <a:lnTo>
                        <a:pt x="47" y="83"/>
                      </a:lnTo>
                      <a:lnTo>
                        <a:pt x="47" y="83"/>
                      </a:lnTo>
                      <a:lnTo>
                        <a:pt x="47" y="83"/>
                      </a:lnTo>
                      <a:lnTo>
                        <a:pt x="48" y="82"/>
                      </a:lnTo>
                      <a:lnTo>
                        <a:pt x="49" y="80"/>
                      </a:lnTo>
                      <a:lnTo>
                        <a:pt x="51" y="79"/>
                      </a:lnTo>
                      <a:lnTo>
                        <a:pt x="54" y="79"/>
                      </a:lnTo>
                      <a:lnTo>
                        <a:pt x="54" y="79"/>
                      </a:lnTo>
                      <a:lnTo>
                        <a:pt x="54" y="75"/>
                      </a:lnTo>
                      <a:lnTo>
                        <a:pt x="53" y="73"/>
                      </a:lnTo>
                      <a:lnTo>
                        <a:pt x="51" y="71"/>
                      </a:lnTo>
                      <a:lnTo>
                        <a:pt x="51" y="67"/>
                      </a:lnTo>
                      <a:lnTo>
                        <a:pt x="51" y="67"/>
                      </a:lnTo>
                      <a:lnTo>
                        <a:pt x="57" y="62"/>
                      </a:lnTo>
                      <a:lnTo>
                        <a:pt x="59" y="58"/>
                      </a:lnTo>
                      <a:lnTo>
                        <a:pt x="59" y="51"/>
                      </a:lnTo>
                      <a:lnTo>
                        <a:pt x="59" y="51"/>
                      </a:lnTo>
                      <a:lnTo>
                        <a:pt x="62" y="51"/>
                      </a:lnTo>
                      <a:lnTo>
                        <a:pt x="67" y="50"/>
                      </a:lnTo>
                      <a:lnTo>
                        <a:pt x="71" y="48"/>
                      </a:lnTo>
                      <a:lnTo>
                        <a:pt x="74" y="47"/>
                      </a:lnTo>
                      <a:lnTo>
                        <a:pt x="75" y="45"/>
                      </a:lnTo>
                      <a:lnTo>
                        <a:pt x="75" y="45"/>
                      </a:lnTo>
                      <a:lnTo>
                        <a:pt x="77" y="43"/>
                      </a:lnTo>
                      <a:lnTo>
                        <a:pt x="82" y="41"/>
                      </a:lnTo>
                      <a:lnTo>
                        <a:pt x="84" y="40"/>
                      </a:lnTo>
                      <a:lnTo>
                        <a:pt x="85" y="38"/>
                      </a:lnTo>
                      <a:lnTo>
                        <a:pt x="85" y="35"/>
                      </a:lnTo>
                      <a:lnTo>
                        <a:pt x="83" y="33"/>
                      </a:lnTo>
                      <a:lnTo>
                        <a:pt x="83" y="33"/>
                      </a:lnTo>
                      <a:lnTo>
                        <a:pt x="83" y="32"/>
                      </a:lnTo>
                      <a:lnTo>
                        <a:pt x="84" y="31"/>
                      </a:lnTo>
                      <a:lnTo>
                        <a:pt x="87" y="31"/>
                      </a:lnTo>
                      <a:lnTo>
                        <a:pt x="92" y="33"/>
                      </a:lnTo>
                      <a:lnTo>
                        <a:pt x="92" y="33"/>
                      </a:lnTo>
                      <a:lnTo>
                        <a:pt x="94" y="32"/>
                      </a:lnTo>
                      <a:lnTo>
                        <a:pt x="94" y="31"/>
                      </a:lnTo>
                      <a:lnTo>
                        <a:pt x="92" y="28"/>
                      </a:lnTo>
                      <a:lnTo>
                        <a:pt x="91" y="25"/>
                      </a:lnTo>
                      <a:lnTo>
                        <a:pt x="92" y="21"/>
                      </a:lnTo>
                      <a:lnTo>
                        <a:pt x="92" y="21"/>
                      </a:lnTo>
                      <a:lnTo>
                        <a:pt x="98" y="21"/>
                      </a:lnTo>
                      <a:lnTo>
                        <a:pt x="100" y="20"/>
                      </a:lnTo>
                      <a:lnTo>
                        <a:pt x="100" y="19"/>
                      </a:lnTo>
                      <a:lnTo>
                        <a:pt x="100" y="15"/>
                      </a:lnTo>
                      <a:lnTo>
                        <a:pt x="99" y="11"/>
                      </a:lnTo>
                      <a:lnTo>
                        <a:pt x="99" y="11"/>
                      </a:lnTo>
                      <a:lnTo>
                        <a:pt x="103" y="11"/>
                      </a:lnTo>
                      <a:lnTo>
                        <a:pt x="107" y="11"/>
                      </a:lnTo>
                      <a:lnTo>
                        <a:pt x="108" y="11"/>
                      </a:lnTo>
                      <a:lnTo>
                        <a:pt x="109" y="12"/>
                      </a:lnTo>
                      <a:lnTo>
                        <a:pt x="110" y="13"/>
                      </a:lnTo>
                      <a:lnTo>
                        <a:pt x="110" y="15"/>
                      </a:lnTo>
                      <a:lnTo>
                        <a:pt x="110" y="15"/>
                      </a:lnTo>
                      <a:lnTo>
                        <a:pt x="112" y="14"/>
                      </a:lnTo>
                      <a:lnTo>
                        <a:pt x="113" y="12"/>
                      </a:lnTo>
                      <a:lnTo>
                        <a:pt x="113" y="11"/>
                      </a:lnTo>
                      <a:lnTo>
                        <a:pt x="112" y="9"/>
                      </a:lnTo>
                      <a:lnTo>
                        <a:pt x="111" y="5"/>
                      </a:lnTo>
                      <a:lnTo>
                        <a:pt x="111" y="3"/>
                      </a:lnTo>
                      <a:lnTo>
                        <a:pt x="112" y="0"/>
                      </a:lnTo>
                      <a:lnTo>
                        <a:pt x="112" y="0"/>
                      </a:lnTo>
                      <a:lnTo>
                        <a:pt x="115" y="0"/>
                      </a:lnTo>
                      <a:lnTo>
                        <a:pt x="116" y="1"/>
                      </a:lnTo>
                      <a:lnTo>
                        <a:pt x="117" y="3"/>
                      </a:lnTo>
                      <a:lnTo>
                        <a:pt x="117" y="3"/>
                      </a:lnTo>
                      <a:lnTo>
                        <a:pt x="119" y="2"/>
                      </a:lnTo>
                      <a:lnTo>
                        <a:pt x="120" y="2"/>
                      </a:lnTo>
                      <a:lnTo>
                        <a:pt x="121" y="0"/>
                      </a:lnTo>
                      <a:lnTo>
                        <a:pt x="121" y="0"/>
                      </a:lnTo>
                      <a:lnTo>
                        <a:pt x="125" y="2"/>
                      </a:lnTo>
                      <a:lnTo>
                        <a:pt x="127" y="5"/>
                      </a:lnTo>
                      <a:lnTo>
                        <a:pt x="129" y="8"/>
                      </a:lnTo>
                      <a:lnTo>
                        <a:pt x="132" y="11"/>
                      </a:lnTo>
                      <a:lnTo>
                        <a:pt x="132" y="11"/>
                      </a:lnTo>
                      <a:close/>
                      <a:moveTo>
                        <a:pt x="59" y="79"/>
                      </a:moveTo>
                      <a:lnTo>
                        <a:pt x="59" y="79"/>
                      </a:lnTo>
                      <a:lnTo>
                        <a:pt x="62" y="79"/>
                      </a:lnTo>
                      <a:lnTo>
                        <a:pt x="64" y="78"/>
                      </a:lnTo>
                      <a:lnTo>
                        <a:pt x="65" y="76"/>
                      </a:lnTo>
                      <a:lnTo>
                        <a:pt x="64" y="75"/>
                      </a:lnTo>
                      <a:lnTo>
                        <a:pt x="63" y="74"/>
                      </a:lnTo>
                      <a:lnTo>
                        <a:pt x="61" y="74"/>
                      </a:lnTo>
                      <a:lnTo>
                        <a:pt x="60" y="75"/>
                      </a:lnTo>
                      <a:lnTo>
                        <a:pt x="59" y="79"/>
                      </a:lnTo>
                      <a:lnTo>
                        <a:pt x="59"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87" name="Freeform 24"/>
                <p:cNvSpPr/>
                <p:nvPr/>
              </p:nvSpPr>
              <p:spPr bwMode="auto">
                <a:xfrm>
                  <a:off x="1274763" y="2124075"/>
                  <a:ext cx="158750" cy="147638"/>
                </a:xfrm>
                <a:custGeom>
                  <a:avLst/>
                  <a:gdLst>
                    <a:gd name="T0" fmla="*/ 46 w 100"/>
                    <a:gd name="T1" fmla="*/ 34 h 93"/>
                    <a:gd name="T2" fmla="*/ 49 w 100"/>
                    <a:gd name="T3" fmla="*/ 34 h 93"/>
                    <a:gd name="T4" fmla="*/ 53 w 100"/>
                    <a:gd name="T5" fmla="*/ 35 h 93"/>
                    <a:gd name="T6" fmla="*/ 57 w 100"/>
                    <a:gd name="T7" fmla="*/ 30 h 93"/>
                    <a:gd name="T8" fmla="*/ 61 w 100"/>
                    <a:gd name="T9" fmla="*/ 26 h 93"/>
                    <a:gd name="T10" fmla="*/ 64 w 100"/>
                    <a:gd name="T11" fmla="*/ 22 h 93"/>
                    <a:gd name="T12" fmla="*/ 72 w 100"/>
                    <a:gd name="T13" fmla="*/ 16 h 93"/>
                    <a:gd name="T14" fmla="*/ 73 w 100"/>
                    <a:gd name="T15" fmla="*/ 10 h 93"/>
                    <a:gd name="T16" fmla="*/ 86 w 100"/>
                    <a:gd name="T17" fmla="*/ 14 h 93"/>
                    <a:gd name="T18" fmla="*/ 87 w 100"/>
                    <a:gd name="T19" fmla="*/ 14 h 93"/>
                    <a:gd name="T20" fmla="*/ 83 w 100"/>
                    <a:gd name="T21" fmla="*/ 8 h 93"/>
                    <a:gd name="T22" fmla="*/ 89 w 100"/>
                    <a:gd name="T23" fmla="*/ 2 h 93"/>
                    <a:gd name="T24" fmla="*/ 94 w 100"/>
                    <a:gd name="T25" fmla="*/ 3 h 93"/>
                    <a:gd name="T26" fmla="*/ 93 w 100"/>
                    <a:gd name="T27" fmla="*/ 14 h 93"/>
                    <a:gd name="T28" fmla="*/ 96 w 100"/>
                    <a:gd name="T29" fmla="*/ 14 h 93"/>
                    <a:gd name="T30" fmla="*/ 99 w 100"/>
                    <a:gd name="T31" fmla="*/ 11 h 93"/>
                    <a:gd name="T32" fmla="*/ 99 w 100"/>
                    <a:gd name="T33" fmla="*/ 16 h 93"/>
                    <a:gd name="T34" fmla="*/ 95 w 100"/>
                    <a:gd name="T35" fmla="*/ 22 h 93"/>
                    <a:gd name="T36" fmla="*/ 86 w 100"/>
                    <a:gd name="T37" fmla="*/ 24 h 93"/>
                    <a:gd name="T38" fmla="*/ 84 w 100"/>
                    <a:gd name="T39" fmla="*/ 26 h 93"/>
                    <a:gd name="T40" fmla="*/ 83 w 100"/>
                    <a:gd name="T41" fmla="*/ 28 h 93"/>
                    <a:gd name="T42" fmla="*/ 75 w 100"/>
                    <a:gd name="T43" fmla="*/ 33 h 93"/>
                    <a:gd name="T44" fmla="*/ 75 w 100"/>
                    <a:gd name="T45" fmla="*/ 36 h 93"/>
                    <a:gd name="T46" fmla="*/ 75 w 100"/>
                    <a:gd name="T47" fmla="*/ 40 h 93"/>
                    <a:gd name="T48" fmla="*/ 68 w 100"/>
                    <a:gd name="T49" fmla="*/ 42 h 93"/>
                    <a:gd name="T50" fmla="*/ 66 w 100"/>
                    <a:gd name="T51" fmla="*/ 47 h 93"/>
                    <a:gd name="T52" fmla="*/ 64 w 100"/>
                    <a:gd name="T53" fmla="*/ 49 h 93"/>
                    <a:gd name="T54" fmla="*/ 59 w 100"/>
                    <a:gd name="T55" fmla="*/ 53 h 93"/>
                    <a:gd name="T56" fmla="*/ 55 w 100"/>
                    <a:gd name="T57" fmla="*/ 54 h 93"/>
                    <a:gd name="T58" fmla="*/ 53 w 100"/>
                    <a:gd name="T59" fmla="*/ 57 h 93"/>
                    <a:gd name="T60" fmla="*/ 43 w 100"/>
                    <a:gd name="T61" fmla="*/ 55 h 93"/>
                    <a:gd name="T62" fmla="*/ 39 w 100"/>
                    <a:gd name="T63" fmla="*/ 66 h 93"/>
                    <a:gd name="T64" fmla="*/ 35 w 100"/>
                    <a:gd name="T65" fmla="*/ 71 h 93"/>
                    <a:gd name="T66" fmla="*/ 27 w 100"/>
                    <a:gd name="T67" fmla="*/ 71 h 93"/>
                    <a:gd name="T68" fmla="*/ 21 w 100"/>
                    <a:gd name="T69" fmla="*/ 75 h 93"/>
                    <a:gd name="T70" fmla="*/ 20 w 100"/>
                    <a:gd name="T71" fmla="*/ 80 h 93"/>
                    <a:gd name="T72" fmla="*/ 19 w 100"/>
                    <a:gd name="T73" fmla="*/ 85 h 93"/>
                    <a:gd name="T74" fmla="*/ 14 w 100"/>
                    <a:gd name="T75" fmla="*/ 85 h 93"/>
                    <a:gd name="T76" fmla="*/ 14 w 100"/>
                    <a:gd name="T77" fmla="*/ 92 h 93"/>
                    <a:gd name="T78" fmla="*/ 12 w 100"/>
                    <a:gd name="T79" fmla="*/ 93 h 93"/>
                    <a:gd name="T80" fmla="*/ 7 w 100"/>
                    <a:gd name="T81" fmla="*/ 89 h 93"/>
                    <a:gd name="T82" fmla="*/ 1 w 100"/>
                    <a:gd name="T83" fmla="*/ 80 h 93"/>
                    <a:gd name="T84" fmla="*/ 0 w 100"/>
                    <a:gd name="T85" fmla="*/ 76 h 93"/>
                    <a:gd name="T86" fmla="*/ 7 w 100"/>
                    <a:gd name="T87" fmla="*/ 73 h 93"/>
                    <a:gd name="T88" fmla="*/ 7 w 100"/>
                    <a:gd name="T89" fmla="*/ 69 h 93"/>
                    <a:gd name="T90" fmla="*/ 17 w 100"/>
                    <a:gd name="T91" fmla="*/ 64 h 93"/>
                    <a:gd name="T92" fmla="*/ 17 w 100"/>
                    <a:gd name="T93" fmla="*/ 60 h 93"/>
                    <a:gd name="T94" fmla="*/ 22 w 100"/>
                    <a:gd name="T95" fmla="*/ 57 h 93"/>
                    <a:gd name="T96" fmla="*/ 32 w 100"/>
                    <a:gd name="T97" fmla="*/ 53 h 93"/>
                    <a:gd name="T98" fmla="*/ 35 w 100"/>
                    <a:gd name="T99" fmla="*/ 53 h 93"/>
                    <a:gd name="T100" fmla="*/ 38 w 100"/>
                    <a:gd name="T101" fmla="*/ 55 h 93"/>
                    <a:gd name="T102" fmla="*/ 42 w 100"/>
                    <a:gd name="T103" fmla="*/ 49 h 93"/>
                    <a:gd name="T104" fmla="*/ 45 w 100"/>
                    <a:gd name="T105" fmla="*/ 48 h 93"/>
                    <a:gd name="T106" fmla="*/ 48 w 100"/>
                    <a:gd name="T107" fmla="*/ 43 h 93"/>
                    <a:gd name="T108" fmla="*/ 51 w 100"/>
                    <a:gd name="T109" fmla="*/ 38 h 93"/>
                    <a:gd name="T110" fmla="*/ 49 w 100"/>
                    <a:gd name="T111"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93">
                      <a:moveTo>
                        <a:pt x="47" y="35"/>
                      </a:moveTo>
                      <a:lnTo>
                        <a:pt x="47" y="35"/>
                      </a:lnTo>
                      <a:lnTo>
                        <a:pt x="46" y="34"/>
                      </a:lnTo>
                      <a:lnTo>
                        <a:pt x="47" y="33"/>
                      </a:lnTo>
                      <a:lnTo>
                        <a:pt x="49" y="33"/>
                      </a:lnTo>
                      <a:lnTo>
                        <a:pt x="49" y="34"/>
                      </a:lnTo>
                      <a:lnTo>
                        <a:pt x="51" y="35"/>
                      </a:lnTo>
                      <a:lnTo>
                        <a:pt x="51" y="35"/>
                      </a:lnTo>
                      <a:lnTo>
                        <a:pt x="53" y="35"/>
                      </a:lnTo>
                      <a:lnTo>
                        <a:pt x="55" y="33"/>
                      </a:lnTo>
                      <a:lnTo>
                        <a:pt x="57" y="30"/>
                      </a:lnTo>
                      <a:lnTo>
                        <a:pt x="57" y="30"/>
                      </a:lnTo>
                      <a:lnTo>
                        <a:pt x="61" y="28"/>
                      </a:lnTo>
                      <a:lnTo>
                        <a:pt x="61" y="28"/>
                      </a:lnTo>
                      <a:lnTo>
                        <a:pt x="61" y="26"/>
                      </a:lnTo>
                      <a:lnTo>
                        <a:pt x="61" y="24"/>
                      </a:lnTo>
                      <a:lnTo>
                        <a:pt x="61" y="24"/>
                      </a:lnTo>
                      <a:lnTo>
                        <a:pt x="64" y="22"/>
                      </a:lnTo>
                      <a:lnTo>
                        <a:pt x="68" y="20"/>
                      </a:lnTo>
                      <a:lnTo>
                        <a:pt x="70" y="19"/>
                      </a:lnTo>
                      <a:lnTo>
                        <a:pt x="72" y="16"/>
                      </a:lnTo>
                      <a:lnTo>
                        <a:pt x="73" y="14"/>
                      </a:lnTo>
                      <a:lnTo>
                        <a:pt x="73" y="10"/>
                      </a:lnTo>
                      <a:lnTo>
                        <a:pt x="73" y="10"/>
                      </a:lnTo>
                      <a:lnTo>
                        <a:pt x="77" y="10"/>
                      </a:lnTo>
                      <a:lnTo>
                        <a:pt x="81" y="11"/>
                      </a:lnTo>
                      <a:lnTo>
                        <a:pt x="86" y="14"/>
                      </a:lnTo>
                      <a:lnTo>
                        <a:pt x="86" y="14"/>
                      </a:lnTo>
                      <a:lnTo>
                        <a:pt x="87" y="14"/>
                      </a:lnTo>
                      <a:lnTo>
                        <a:pt x="87" y="14"/>
                      </a:lnTo>
                      <a:lnTo>
                        <a:pt x="87" y="12"/>
                      </a:lnTo>
                      <a:lnTo>
                        <a:pt x="85" y="9"/>
                      </a:lnTo>
                      <a:lnTo>
                        <a:pt x="83" y="8"/>
                      </a:lnTo>
                      <a:lnTo>
                        <a:pt x="83" y="8"/>
                      </a:lnTo>
                      <a:lnTo>
                        <a:pt x="87" y="4"/>
                      </a:lnTo>
                      <a:lnTo>
                        <a:pt x="89" y="2"/>
                      </a:lnTo>
                      <a:lnTo>
                        <a:pt x="90" y="0"/>
                      </a:lnTo>
                      <a:lnTo>
                        <a:pt x="90" y="0"/>
                      </a:lnTo>
                      <a:lnTo>
                        <a:pt x="94" y="3"/>
                      </a:lnTo>
                      <a:lnTo>
                        <a:pt x="95" y="6"/>
                      </a:lnTo>
                      <a:lnTo>
                        <a:pt x="94" y="10"/>
                      </a:lnTo>
                      <a:lnTo>
                        <a:pt x="93" y="14"/>
                      </a:lnTo>
                      <a:lnTo>
                        <a:pt x="93" y="14"/>
                      </a:lnTo>
                      <a:lnTo>
                        <a:pt x="95" y="15"/>
                      </a:lnTo>
                      <a:lnTo>
                        <a:pt x="96" y="14"/>
                      </a:lnTo>
                      <a:lnTo>
                        <a:pt x="97" y="10"/>
                      </a:lnTo>
                      <a:lnTo>
                        <a:pt x="97" y="10"/>
                      </a:lnTo>
                      <a:lnTo>
                        <a:pt x="99" y="11"/>
                      </a:lnTo>
                      <a:lnTo>
                        <a:pt x="100" y="13"/>
                      </a:lnTo>
                      <a:lnTo>
                        <a:pt x="100" y="14"/>
                      </a:lnTo>
                      <a:lnTo>
                        <a:pt x="99" y="16"/>
                      </a:lnTo>
                      <a:lnTo>
                        <a:pt x="97" y="20"/>
                      </a:lnTo>
                      <a:lnTo>
                        <a:pt x="95" y="22"/>
                      </a:lnTo>
                      <a:lnTo>
                        <a:pt x="95" y="22"/>
                      </a:lnTo>
                      <a:lnTo>
                        <a:pt x="92" y="22"/>
                      </a:lnTo>
                      <a:lnTo>
                        <a:pt x="89" y="22"/>
                      </a:lnTo>
                      <a:lnTo>
                        <a:pt x="86" y="24"/>
                      </a:lnTo>
                      <a:lnTo>
                        <a:pt x="86" y="24"/>
                      </a:lnTo>
                      <a:lnTo>
                        <a:pt x="84" y="24"/>
                      </a:lnTo>
                      <a:lnTo>
                        <a:pt x="84" y="26"/>
                      </a:lnTo>
                      <a:lnTo>
                        <a:pt x="84" y="27"/>
                      </a:lnTo>
                      <a:lnTo>
                        <a:pt x="83" y="28"/>
                      </a:lnTo>
                      <a:lnTo>
                        <a:pt x="83" y="28"/>
                      </a:lnTo>
                      <a:lnTo>
                        <a:pt x="79" y="30"/>
                      </a:lnTo>
                      <a:lnTo>
                        <a:pt x="77" y="31"/>
                      </a:lnTo>
                      <a:lnTo>
                        <a:pt x="75" y="33"/>
                      </a:lnTo>
                      <a:lnTo>
                        <a:pt x="75" y="33"/>
                      </a:lnTo>
                      <a:lnTo>
                        <a:pt x="75" y="34"/>
                      </a:lnTo>
                      <a:lnTo>
                        <a:pt x="75" y="36"/>
                      </a:lnTo>
                      <a:lnTo>
                        <a:pt x="75" y="39"/>
                      </a:lnTo>
                      <a:lnTo>
                        <a:pt x="75" y="40"/>
                      </a:lnTo>
                      <a:lnTo>
                        <a:pt x="75" y="40"/>
                      </a:lnTo>
                      <a:lnTo>
                        <a:pt x="72" y="41"/>
                      </a:lnTo>
                      <a:lnTo>
                        <a:pt x="68" y="42"/>
                      </a:lnTo>
                      <a:lnTo>
                        <a:pt x="68" y="42"/>
                      </a:lnTo>
                      <a:lnTo>
                        <a:pt x="67" y="44"/>
                      </a:lnTo>
                      <a:lnTo>
                        <a:pt x="67" y="45"/>
                      </a:lnTo>
                      <a:lnTo>
                        <a:pt x="66" y="47"/>
                      </a:lnTo>
                      <a:lnTo>
                        <a:pt x="65" y="48"/>
                      </a:lnTo>
                      <a:lnTo>
                        <a:pt x="65" y="48"/>
                      </a:lnTo>
                      <a:lnTo>
                        <a:pt x="64" y="49"/>
                      </a:lnTo>
                      <a:lnTo>
                        <a:pt x="61" y="50"/>
                      </a:lnTo>
                      <a:lnTo>
                        <a:pt x="60" y="51"/>
                      </a:lnTo>
                      <a:lnTo>
                        <a:pt x="59" y="53"/>
                      </a:lnTo>
                      <a:lnTo>
                        <a:pt x="59" y="53"/>
                      </a:lnTo>
                      <a:lnTo>
                        <a:pt x="57" y="54"/>
                      </a:lnTo>
                      <a:lnTo>
                        <a:pt x="55" y="54"/>
                      </a:lnTo>
                      <a:lnTo>
                        <a:pt x="54" y="55"/>
                      </a:lnTo>
                      <a:lnTo>
                        <a:pt x="53" y="57"/>
                      </a:lnTo>
                      <a:lnTo>
                        <a:pt x="53" y="57"/>
                      </a:lnTo>
                      <a:lnTo>
                        <a:pt x="48" y="55"/>
                      </a:lnTo>
                      <a:lnTo>
                        <a:pt x="43" y="55"/>
                      </a:lnTo>
                      <a:lnTo>
                        <a:pt x="43" y="55"/>
                      </a:lnTo>
                      <a:lnTo>
                        <a:pt x="41" y="57"/>
                      </a:lnTo>
                      <a:lnTo>
                        <a:pt x="39" y="62"/>
                      </a:lnTo>
                      <a:lnTo>
                        <a:pt x="39" y="66"/>
                      </a:lnTo>
                      <a:lnTo>
                        <a:pt x="39" y="71"/>
                      </a:lnTo>
                      <a:lnTo>
                        <a:pt x="39" y="71"/>
                      </a:lnTo>
                      <a:lnTo>
                        <a:pt x="35" y="71"/>
                      </a:lnTo>
                      <a:lnTo>
                        <a:pt x="32" y="72"/>
                      </a:lnTo>
                      <a:lnTo>
                        <a:pt x="31" y="72"/>
                      </a:lnTo>
                      <a:lnTo>
                        <a:pt x="27" y="71"/>
                      </a:lnTo>
                      <a:lnTo>
                        <a:pt x="27" y="71"/>
                      </a:lnTo>
                      <a:lnTo>
                        <a:pt x="24" y="73"/>
                      </a:lnTo>
                      <a:lnTo>
                        <a:pt x="21" y="75"/>
                      </a:lnTo>
                      <a:lnTo>
                        <a:pt x="21" y="75"/>
                      </a:lnTo>
                      <a:lnTo>
                        <a:pt x="20" y="77"/>
                      </a:lnTo>
                      <a:lnTo>
                        <a:pt x="20" y="80"/>
                      </a:lnTo>
                      <a:lnTo>
                        <a:pt x="20" y="83"/>
                      </a:lnTo>
                      <a:lnTo>
                        <a:pt x="19" y="85"/>
                      </a:lnTo>
                      <a:lnTo>
                        <a:pt x="19" y="85"/>
                      </a:lnTo>
                      <a:lnTo>
                        <a:pt x="16" y="85"/>
                      </a:lnTo>
                      <a:lnTo>
                        <a:pt x="14" y="85"/>
                      </a:lnTo>
                      <a:lnTo>
                        <a:pt x="14" y="85"/>
                      </a:lnTo>
                      <a:lnTo>
                        <a:pt x="14" y="87"/>
                      </a:lnTo>
                      <a:lnTo>
                        <a:pt x="14" y="90"/>
                      </a:lnTo>
                      <a:lnTo>
                        <a:pt x="14" y="92"/>
                      </a:lnTo>
                      <a:lnTo>
                        <a:pt x="13" y="93"/>
                      </a:lnTo>
                      <a:lnTo>
                        <a:pt x="12" y="93"/>
                      </a:lnTo>
                      <a:lnTo>
                        <a:pt x="12" y="93"/>
                      </a:lnTo>
                      <a:lnTo>
                        <a:pt x="10" y="93"/>
                      </a:lnTo>
                      <a:lnTo>
                        <a:pt x="8" y="92"/>
                      </a:lnTo>
                      <a:lnTo>
                        <a:pt x="7" y="89"/>
                      </a:lnTo>
                      <a:lnTo>
                        <a:pt x="7" y="89"/>
                      </a:lnTo>
                      <a:lnTo>
                        <a:pt x="4" y="85"/>
                      </a:lnTo>
                      <a:lnTo>
                        <a:pt x="1" y="80"/>
                      </a:lnTo>
                      <a:lnTo>
                        <a:pt x="1" y="80"/>
                      </a:lnTo>
                      <a:lnTo>
                        <a:pt x="0" y="79"/>
                      </a:lnTo>
                      <a:lnTo>
                        <a:pt x="0" y="76"/>
                      </a:lnTo>
                      <a:lnTo>
                        <a:pt x="2" y="75"/>
                      </a:lnTo>
                      <a:lnTo>
                        <a:pt x="5" y="74"/>
                      </a:lnTo>
                      <a:lnTo>
                        <a:pt x="7" y="73"/>
                      </a:lnTo>
                      <a:lnTo>
                        <a:pt x="7" y="73"/>
                      </a:lnTo>
                      <a:lnTo>
                        <a:pt x="7" y="71"/>
                      </a:lnTo>
                      <a:lnTo>
                        <a:pt x="7" y="69"/>
                      </a:lnTo>
                      <a:lnTo>
                        <a:pt x="7" y="69"/>
                      </a:lnTo>
                      <a:lnTo>
                        <a:pt x="12" y="66"/>
                      </a:lnTo>
                      <a:lnTo>
                        <a:pt x="17" y="64"/>
                      </a:lnTo>
                      <a:lnTo>
                        <a:pt x="17" y="64"/>
                      </a:lnTo>
                      <a:lnTo>
                        <a:pt x="16" y="62"/>
                      </a:lnTo>
                      <a:lnTo>
                        <a:pt x="17" y="60"/>
                      </a:lnTo>
                      <a:lnTo>
                        <a:pt x="19" y="55"/>
                      </a:lnTo>
                      <a:lnTo>
                        <a:pt x="19" y="55"/>
                      </a:lnTo>
                      <a:lnTo>
                        <a:pt x="22" y="57"/>
                      </a:lnTo>
                      <a:lnTo>
                        <a:pt x="27" y="57"/>
                      </a:lnTo>
                      <a:lnTo>
                        <a:pt x="27" y="57"/>
                      </a:lnTo>
                      <a:lnTo>
                        <a:pt x="32" y="53"/>
                      </a:lnTo>
                      <a:lnTo>
                        <a:pt x="33" y="53"/>
                      </a:lnTo>
                      <a:lnTo>
                        <a:pt x="34" y="52"/>
                      </a:lnTo>
                      <a:lnTo>
                        <a:pt x="35" y="53"/>
                      </a:lnTo>
                      <a:lnTo>
                        <a:pt x="37" y="55"/>
                      </a:lnTo>
                      <a:lnTo>
                        <a:pt x="37" y="55"/>
                      </a:lnTo>
                      <a:lnTo>
                        <a:pt x="38" y="55"/>
                      </a:lnTo>
                      <a:lnTo>
                        <a:pt x="39" y="54"/>
                      </a:lnTo>
                      <a:lnTo>
                        <a:pt x="41" y="51"/>
                      </a:lnTo>
                      <a:lnTo>
                        <a:pt x="42" y="49"/>
                      </a:lnTo>
                      <a:lnTo>
                        <a:pt x="43" y="48"/>
                      </a:lnTo>
                      <a:lnTo>
                        <a:pt x="45" y="48"/>
                      </a:lnTo>
                      <a:lnTo>
                        <a:pt x="45" y="48"/>
                      </a:lnTo>
                      <a:lnTo>
                        <a:pt x="45" y="46"/>
                      </a:lnTo>
                      <a:lnTo>
                        <a:pt x="46" y="44"/>
                      </a:lnTo>
                      <a:lnTo>
                        <a:pt x="48" y="43"/>
                      </a:lnTo>
                      <a:lnTo>
                        <a:pt x="51" y="42"/>
                      </a:lnTo>
                      <a:lnTo>
                        <a:pt x="51" y="42"/>
                      </a:lnTo>
                      <a:lnTo>
                        <a:pt x="51" y="38"/>
                      </a:lnTo>
                      <a:lnTo>
                        <a:pt x="51" y="38"/>
                      </a:lnTo>
                      <a:lnTo>
                        <a:pt x="51" y="36"/>
                      </a:lnTo>
                      <a:lnTo>
                        <a:pt x="49" y="35"/>
                      </a:lnTo>
                      <a:lnTo>
                        <a:pt x="47" y="35"/>
                      </a:ln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88" name="Freeform 25"/>
                <p:cNvSpPr>
                  <a:spLocks noEditPoints="1"/>
                </p:cNvSpPr>
                <p:nvPr/>
              </p:nvSpPr>
              <p:spPr bwMode="auto">
                <a:xfrm>
                  <a:off x="1428750" y="1974850"/>
                  <a:ext cx="266700" cy="157163"/>
                </a:xfrm>
                <a:custGeom>
                  <a:avLst/>
                  <a:gdLst>
                    <a:gd name="T0" fmla="*/ 14 w 168"/>
                    <a:gd name="T1" fmla="*/ 89 h 99"/>
                    <a:gd name="T2" fmla="*/ 20 w 168"/>
                    <a:gd name="T3" fmla="*/ 87 h 99"/>
                    <a:gd name="T4" fmla="*/ 14 w 168"/>
                    <a:gd name="T5" fmla="*/ 80 h 99"/>
                    <a:gd name="T6" fmla="*/ 8 w 168"/>
                    <a:gd name="T7" fmla="*/ 88 h 99"/>
                    <a:gd name="T8" fmla="*/ 6 w 168"/>
                    <a:gd name="T9" fmla="*/ 81 h 99"/>
                    <a:gd name="T10" fmla="*/ 0 w 168"/>
                    <a:gd name="T11" fmla="*/ 75 h 99"/>
                    <a:gd name="T12" fmla="*/ 7 w 168"/>
                    <a:gd name="T13" fmla="*/ 73 h 99"/>
                    <a:gd name="T14" fmla="*/ 11 w 168"/>
                    <a:gd name="T15" fmla="*/ 75 h 99"/>
                    <a:gd name="T16" fmla="*/ 23 w 168"/>
                    <a:gd name="T17" fmla="*/ 73 h 99"/>
                    <a:gd name="T18" fmla="*/ 33 w 168"/>
                    <a:gd name="T19" fmla="*/ 64 h 99"/>
                    <a:gd name="T20" fmla="*/ 41 w 168"/>
                    <a:gd name="T21" fmla="*/ 66 h 99"/>
                    <a:gd name="T22" fmla="*/ 46 w 168"/>
                    <a:gd name="T23" fmla="*/ 58 h 99"/>
                    <a:gd name="T24" fmla="*/ 52 w 168"/>
                    <a:gd name="T25" fmla="*/ 58 h 99"/>
                    <a:gd name="T26" fmla="*/ 45 w 168"/>
                    <a:gd name="T27" fmla="*/ 64 h 99"/>
                    <a:gd name="T28" fmla="*/ 54 w 168"/>
                    <a:gd name="T29" fmla="*/ 66 h 99"/>
                    <a:gd name="T30" fmla="*/ 61 w 168"/>
                    <a:gd name="T31" fmla="*/ 60 h 99"/>
                    <a:gd name="T32" fmla="*/ 69 w 168"/>
                    <a:gd name="T33" fmla="*/ 56 h 99"/>
                    <a:gd name="T34" fmla="*/ 74 w 168"/>
                    <a:gd name="T35" fmla="*/ 47 h 99"/>
                    <a:gd name="T36" fmla="*/ 85 w 168"/>
                    <a:gd name="T37" fmla="*/ 37 h 99"/>
                    <a:gd name="T38" fmla="*/ 90 w 168"/>
                    <a:gd name="T39" fmla="*/ 35 h 99"/>
                    <a:gd name="T40" fmla="*/ 98 w 168"/>
                    <a:gd name="T41" fmla="*/ 31 h 99"/>
                    <a:gd name="T42" fmla="*/ 116 w 168"/>
                    <a:gd name="T43" fmla="*/ 28 h 99"/>
                    <a:gd name="T44" fmla="*/ 129 w 168"/>
                    <a:gd name="T45" fmla="*/ 20 h 99"/>
                    <a:gd name="T46" fmla="*/ 140 w 168"/>
                    <a:gd name="T47" fmla="*/ 12 h 99"/>
                    <a:gd name="T48" fmla="*/ 142 w 168"/>
                    <a:gd name="T49" fmla="*/ 5 h 99"/>
                    <a:gd name="T50" fmla="*/ 149 w 168"/>
                    <a:gd name="T51" fmla="*/ 11 h 99"/>
                    <a:gd name="T52" fmla="*/ 156 w 168"/>
                    <a:gd name="T53" fmla="*/ 6 h 99"/>
                    <a:gd name="T54" fmla="*/ 161 w 168"/>
                    <a:gd name="T55" fmla="*/ 12 h 99"/>
                    <a:gd name="T56" fmla="*/ 165 w 168"/>
                    <a:gd name="T57" fmla="*/ 0 h 99"/>
                    <a:gd name="T58" fmla="*/ 164 w 168"/>
                    <a:gd name="T59" fmla="*/ 14 h 99"/>
                    <a:gd name="T60" fmla="*/ 155 w 168"/>
                    <a:gd name="T61" fmla="*/ 24 h 99"/>
                    <a:gd name="T62" fmla="*/ 143 w 168"/>
                    <a:gd name="T63" fmla="*/ 32 h 99"/>
                    <a:gd name="T64" fmla="*/ 134 w 168"/>
                    <a:gd name="T65" fmla="*/ 37 h 99"/>
                    <a:gd name="T66" fmla="*/ 119 w 168"/>
                    <a:gd name="T67" fmla="*/ 48 h 99"/>
                    <a:gd name="T68" fmla="*/ 108 w 168"/>
                    <a:gd name="T69" fmla="*/ 51 h 99"/>
                    <a:gd name="T70" fmla="*/ 104 w 168"/>
                    <a:gd name="T71" fmla="*/ 56 h 99"/>
                    <a:gd name="T72" fmla="*/ 99 w 168"/>
                    <a:gd name="T73" fmla="*/ 57 h 99"/>
                    <a:gd name="T74" fmla="*/ 83 w 168"/>
                    <a:gd name="T75" fmla="*/ 57 h 99"/>
                    <a:gd name="T76" fmla="*/ 79 w 168"/>
                    <a:gd name="T77" fmla="*/ 64 h 99"/>
                    <a:gd name="T78" fmla="*/ 69 w 168"/>
                    <a:gd name="T79" fmla="*/ 66 h 99"/>
                    <a:gd name="T80" fmla="*/ 67 w 168"/>
                    <a:gd name="T81" fmla="*/ 73 h 99"/>
                    <a:gd name="T82" fmla="*/ 54 w 168"/>
                    <a:gd name="T83" fmla="*/ 77 h 99"/>
                    <a:gd name="T84" fmla="*/ 51 w 168"/>
                    <a:gd name="T85" fmla="*/ 84 h 99"/>
                    <a:gd name="T86" fmla="*/ 29 w 168"/>
                    <a:gd name="T87" fmla="*/ 96 h 99"/>
                    <a:gd name="T88" fmla="*/ 23 w 168"/>
                    <a:gd name="T89" fmla="*/ 90 h 99"/>
                    <a:gd name="T90" fmla="*/ 20 w 168"/>
                    <a:gd name="T91" fmla="*/ 96 h 99"/>
                    <a:gd name="T92" fmla="*/ 10 w 168"/>
                    <a:gd name="T93" fmla="*/ 99 h 99"/>
                    <a:gd name="T94" fmla="*/ 13 w 168"/>
                    <a:gd name="T95" fmla="*/ 94 h 99"/>
                    <a:gd name="T96" fmla="*/ 31 w 168"/>
                    <a:gd name="T97" fmla="*/ 78 h 99"/>
                    <a:gd name="T98" fmla="*/ 25 w 168"/>
                    <a:gd name="T99" fmla="*/ 83 h 99"/>
                    <a:gd name="T100" fmla="*/ 32 w 168"/>
                    <a:gd name="T101" fmla="*/ 81 h 99"/>
                    <a:gd name="T102" fmla="*/ 31 w 168"/>
                    <a:gd name="T103"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99">
                      <a:moveTo>
                        <a:pt x="11" y="90"/>
                      </a:moveTo>
                      <a:lnTo>
                        <a:pt x="11" y="90"/>
                      </a:lnTo>
                      <a:lnTo>
                        <a:pt x="11" y="89"/>
                      </a:lnTo>
                      <a:lnTo>
                        <a:pt x="12" y="89"/>
                      </a:lnTo>
                      <a:lnTo>
                        <a:pt x="14" y="89"/>
                      </a:lnTo>
                      <a:lnTo>
                        <a:pt x="17" y="92"/>
                      </a:lnTo>
                      <a:lnTo>
                        <a:pt x="19" y="92"/>
                      </a:lnTo>
                      <a:lnTo>
                        <a:pt x="20" y="90"/>
                      </a:lnTo>
                      <a:lnTo>
                        <a:pt x="20" y="90"/>
                      </a:lnTo>
                      <a:lnTo>
                        <a:pt x="20" y="87"/>
                      </a:lnTo>
                      <a:lnTo>
                        <a:pt x="19" y="85"/>
                      </a:lnTo>
                      <a:lnTo>
                        <a:pt x="18" y="83"/>
                      </a:lnTo>
                      <a:lnTo>
                        <a:pt x="18" y="80"/>
                      </a:lnTo>
                      <a:lnTo>
                        <a:pt x="18" y="80"/>
                      </a:lnTo>
                      <a:lnTo>
                        <a:pt x="14" y="80"/>
                      </a:lnTo>
                      <a:lnTo>
                        <a:pt x="11" y="82"/>
                      </a:lnTo>
                      <a:lnTo>
                        <a:pt x="9" y="85"/>
                      </a:lnTo>
                      <a:lnTo>
                        <a:pt x="9" y="88"/>
                      </a:lnTo>
                      <a:lnTo>
                        <a:pt x="9" y="88"/>
                      </a:lnTo>
                      <a:lnTo>
                        <a:pt x="8" y="88"/>
                      </a:lnTo>
                      <a:lnTo>
                        <a:pt x="7" y="87"/>
                      </a:lnTo>
                      <a:lnTo>
                        <a:pt x="7" y="84"/>
                      </a:lnTo>
                      <a:lnTo>
                        <a:pt x="7" y="84"/>
                      </a:lnTo>
                      <a:lnTo>
                        <a:pt x="7" y="82"/>
                      </a:lnTo>
                      <a:lnTo>
                        <a:pt x="6" y="81"/>
                      </a:lnTo>
                      <a:lnTo>
                        <a:pt x="3" y="80"/>
                      </a:lnTo>
                      <a:lnTo>
                        <a:pt x="1" y="79"/>
                      </a:lnTo>
                      <a:lnTo>
                        <a:pt x="0" y="78"/>
                      </a:lnTo>
                      <a:lnTo>
                        <a:pt x="0" y="75"/>
                      </a:lnTo>
                      <a:lnTo>
                        <a:pt x="0" y="75"/>
                      </a:lnTo>
                      <a:lnTo>
                        <a:pt x="2" y="75"/>
                      </a:lnTo>
                      <a:lnTo>
                        <a:pt x="4" y="75"/>
                      </a:lnTo>
                      <a:lnTo>
                        <a:pt x="5" y="74"/>
                      </a:lnTo>
                      <a:lnTo>
                        <a:pt x="7" y="73"/>
                      </a:lnTo>
                      <a:lnTo>
                        <a:pt x="7" y="73"/>
                      </a:lnTo>
                      <a:lnTo>
                        <a:pt x="8" y="74"/>
                      </a:lnTo>
                      <a:lnTo>
                        <a:pt x="9" y="75"/>
                      </a:lnTo>
                      <a:lnTo>
                        <a:pt x="10" y="75"/>
                      </a:lnTo>
                      <a:lnTo>
                        <a:pt x="11" y="75"/>
                      </a:lnTo>
                      <a:lnTo>
                        <a:pt x="11" y="75"/>
                      </a:lnTo>
                      <a:lnTo>
                        <a:pt x="13" y="74"/>
                      </a:lnTo>
                      <a:lnTo>
                        <a:pt x="17" y="73"/>
                      </a:lnTo>
                      <a:lnTo>
                        <a:pt x="19" y="72"/>
                      </a:lnTo>
                      <a:lnTo>
                        <a:pt x="21" y="72"/>
                      </a:lnTo>
                      <a:lnTo>
                        <a:pt x="23" y="73"/>
                      </a:lnTo>
                      <a:lnTo>
                        <a:pt x="23" y="73"/>
                      </a:lnTo>
                      <a:lnTo>
                        <a:pt x="25" y="71"/>
                      </a:lnTo>
                      <a:lnTo>
                        <a:pt x="29" y="69"/>
                      </a:lnTo>
                      <a:lnTo>
                        <a:pt x="31" y="67"/>
                      </a:lnTo>
                      <a:lnTo>
                        <a:pt x="33" y="64"/>
                      </a:lnTo>
                      <a:lnTo>
                        <a:pt x="33" y="64"/>
                      </a:lnTo>
                      <a:lnTo>
                        <a:pt x="36" y="64"/>
                      </a:lnTo>
                      <a:lnTo>
                        <a:pt x="38" y="65"/>
                      </a:lnTo>
                      <a:lnTo>
                        <a:pt x="39" y="66"/>
                      </a:lnTo>
                      <a:lnTo>
                        <a:pt x="41" y="66"/>
                      </a:lnTo>
                      <a:lnTo>
                        <a:pt x="41" y="66"/>
                      </a:lnTo>
                      <a:lnTo>
                        <a:pt x="43" y="65"/>
                      </a:lnTo>
                      <a:lnTo>
                        <a:pt x="44" y="64"/>
                      </a:lnTo>
                      <a:lnTo>
                        <a:pt x="45" y="60"/>
                      </a:lnTo>
                      <a:lnTo>
                        <a:pt x="46" y="58"/>
                      </a:lnTo>
                      <a:lnTo>
                        <a:pt x="47" y="56"/>
                      </a:lnTo>
                      <a:lnTo>
                        <a:pt x="49" y="55"/>
                      </a:lnTo>
                      <a:lnTo>
                        <a:pt x="51" y="55"/>
                      </a:lnTo>
                      <a:lnTo>
                        <a:pt x="51" y="55"/>
                      </a:lnTo>
                      <a:lnTo>
                        <a:pt x="52" y="58"/>
                      </a:lnTo>
                      <a:lnTo>
                        <a:pt x="53" y="60"/>
                      </a:lnTo>
                      <a:lnTo>
                        <a:pt x="53" y="60"/>
                      </a:lnTo>
                      <a:lnTo>
                        <a:pt x="52" y="61"/>
                      </a:lnTo>
                      <a:lnTo>
                        <a:pt x="50" y="63"/>
                      </a:lnTo>
                      <a:lnTo>
                        <a:pt x="45" y="64"/>
                      </a:lnTo>
                      <a:lnTo>
                        <a:pt x="45" y="64"/>
                      </a:lnTo>
                      <a:lnTo>
                        <a:pt x="45" y="66"/>
                      </a:lnTo>
                      <a:lnTo>
                        <a:pt x="47" y="67"/>
                      </a:lnTo>
                      <a:lnTo>
                        <a:pt x="50" y="67"/>
                      </a:lnTo>
                      <a:lnTo>
                        <a:pt x="54" y="66"/>
                      </a:lnTo>
                      <a:lnTo>
                        <a:pt x="59" y="64"/>
                      </a:lnTo>
                      <a:lnTo>
                        <a:pt x="59" y="64"/>
                      </a:lnTo>
                      <a:lnTo>
                        <a:pt x="60" y="62"/>
                      </a:lnTo>
                      <a:lnTo>
                        <a:pt x="61" y="60"/>
                      </a:lnTo>
                      <a:lnTo>
                        <a:pt x="61" y="60"/>
                      </a:lnTo>
                      <a:lnTo>
                        <a:pt x="63" y="60"/>
                      </a:lnTo>
                      <a:lnTo>
                        <a:pt x="65" y="60"/>
                      </a:lnTo>
                      <a:lnTo>
                        <a:pt x="65" y="60"/>
                      </a:lnTo>
                      <a:lnTo>
                        <a:pt x="68" y="57"/>
                      </a:lnTo>
                      <a:lnTo>
                        <a:pt x="69" y="56"/>
                      </a:lnTo>
                      <a:lnTo>
                        <a:pt x="72" y="55"/>
                      </a:lnTo>
                      <a:lnTo>
                        <a:pt x="72" y="55"/>
                      </a:lnTo>
                      <a:lnTo>
                        <a:pt x="72" y="46"/>
                      </a:lnTo>
                      <a:lnTo>
                        <a:pt x="72" y="46"/>
                      </a:lnTo>
                      <a:lnTo>
                        <a:pt x="74" y="47"/>
                      </a:lnTo>
                      <a:lnTo>
                        <a:pt x="78" y="46"/>
                      </a:lnTo>
                      <a:lnTo>
                        <a:pt x="80" y="46"/>
                      </a:lnTo>
                      <a:lnTo>
                        <a:pt x="81" y="44"/>
                      </a:lnTo>
                      <a:lnTo>
                        <a:pt x="83" y="41"/>
                      </a:lnTo>
                      <a:lnTo>
                        <a:pt x="85" y="37"/>
                      </a:lnTo>
                      <a:lnTo>
                        <a:pt x="85" y="37"/>
                      </a:lnTo>
                      <a:lnTo>
                        <a:pt x="87" y="37"/>
                      </a:lnTo>
                      <a:lnTo>
                        <a:pt x="90" y="37"/>
                      </a:lnTo>
                      <a:lnTo>
                        <a:pt x="90" y="37"/>
                      </a:lnTo>
                      <a:lnTo>
                        <a:pt x="90" y="35"/>
                      </a:lnTo>
                      <a:lnTo>
                        <a:pt x="90" y="33"/>
                      </a:lnTo>
                      <a:lnTo>
                        <a:pt x="90" y="33"/>
                      </a:lnTo>
                      <a:lnTo>
                        <a:pt x="92" y="32"/>
                      </a:lnTo>
                      <a:lnTo>
                        <a:pt x="94" y="32"/>
                      </a:lnTo>
                      <a:lnTo>
                        <a:pt x="98" y="31"/>
                      </a:lnTo>
                      <a:lnTo>
                        <a:pt x="99" y="28"/>
                      </a:lnTo>
                      <a:lnTo>
                        <a:pt x="99" y="28"/>
                      </a:lnTo>
                      <a:lnTo>
                        <a:pt x="106" y="29"/>
                      </a:lnTo>
                      <a:lnTo>
                        <a:pt x="110" y="29"/>
                      </a:lnTo>
                      <a:lnTo>
                        <a:pt x="116" y="28"/>
                      </a:lnTo>
                      <a:lnTo>
                        <a:pt x="126" y="28"/>
                      </a:lnTo>
                      <a:lnTo>
                        <a:pt x="126" y="28"/>
                      </a:lnTo>
                      <a:lnTo>
                        <a:pt x="127" y="26"/>
                      </a:lnTo>
                      <a:lnTo>
                        <a:pt x="128" y="24"/>
                      </a:lnTo>
                      <a:lnTo>
                        <a:pt x="129" y="20"/>
                      </a:lnTo>
                      <a:lnTo>
                        <a:pt x="130" y="15"/>
                      </a:lnTo>
                      <a:lnTo>
                        <a:pt x="132" y="11"/>
                      </a:lnTo>
                      <a:lnTo>
                        <a:pt x="132" y="11"/>
                      </a:lnTo>
                      <a:lnTo>
                        <a:pt x="136" y="12"/>
                      </a:lnTo>
                      <a:lnTo>
                        <a:pt x="140" y="12"/>
                      </a:lnTo>
                      <a:lnTo>
                        <a:pt x="141" y="12"/>
                      </a:lnTo>
                      <a:lnTo>
                        <a:pt x="141" y="11"/>
                      </a:lnTo>
                      <a:lnTo>
                        <a:pt x="139" y="5"/>
                      </a:lnTo>
                      <a:lnTo>
                        <a:pt x="139" y="5"/>
                      </a:lnTo>
                      <a:lnTo>
                        <a:pt x="142" y="5"/>
                      </a:lnTo>
                      <a:lnTo>
                        <a:pt x="144" y="6"/>
                      </a:lnTo>
                      <a:lnTo>
                        <a:pt x="146" y="7"/>
                      </a:lnTo>
                      <a:lnTo>
                        <a:pt x="146" y="11"/>
                      </a:lnTo>
                      <a:lnTo>
                        <a:pt x="146" y="11"/>
                      </a:lnTo>
                      <a:lnTo>
                        <a:pt x="149" y="11"/>
                      </a:lnTo>
                      <a:lnTo>
                        <a:pt x="152" y="10"/>
                      </a:lnTo>
                      <a:lnTo>
                        <a:pt x="154" y="8"/>
                      </a:lnTo>
                      <a:lnTo>
                        <a:pt x="154" y="5"/>
                      </a:lnTo>
                      <a:lnTo>
                        <a:pt x="154" y="5"/>
                      </a:lnTo>
                      <a:lnTo>
                        <a:pt x="156" y="6"/>
                      </a:lnTo>
                      <a:lnTo>
                        <a:pt x="158" y="8"/>
                      </a:lnTo>
                      <a:lnTo>
                        <a:pt x="158" y="10"/>
                      </a:lnTo>
                      <a:lnTo>
                        <a:pt x="160" y="13"/>
                      </a:lnTo>
                      <a:lnTo>
                        <a:pt x="160" y="13"/>
                      </a:lnTo>
                      <a:lnTo>
                        <a:pt x="161" y="12"/>
                      </a:lnTo>
                      <a:lnTo>
                        <a:pt x="162" y="10"/>
                      </a:lnTo>
                      <a:lnTo>
                        <a:pt x="162" y="4"/>
                      </a:lnTo>
                      <a:lnTo>
                        <a:pt x="162" y="2"/>
                      </a:lnTo>
                      <a:lnTo>
                        <a:pt x="163" y="1"/>
                      </a:lnTo>
                      <a:lnTo>
                        <a:pt x="165" y="0"/>
                      </a:lnTo>
                      <a:lnTo>
                        <a:pt x="168" y="1"/>
                      </a:lnTo>
                      <a:lnTo>
                        <a:pt x="168" y="1"/>
                      </a:lnTo>
                      <a:lnTo>
                        <a:pt x="167" y="5"/>
                      </a:lnTo>
                      <a:lnTo>
                        <a:pt x="165" y="10"/>
                      </a:lnTo>
                      <a:lnTo>
                        <a:pt x="164" y="14"/>
                      </a:lnTo>
                      <a:lnTo>
                        <a:pt x="164" y="16"/>
                      </a:lnTo>
                      <a:lnTo>
                        <a:pt x="164" y="19"/>
                      </a:lnTo>
                      <a:lnTo>
                        <a:pt x="164" y="19"/>
                      </a:lnTo>
                      <a:lnTo>
                        <a:pt x="160" y="21"/>
                      </a:lnTo>
                      <a:lnTo>
                        <a:pt x="155" y="24"/>
                      </a:lnTo>
                      <a:lnTo>
                        <a:pt x="151" y="26"/>
                      </a:lnTo>
                      <a:lnTo>
                        <a:pt x="146" y="28"/>
                      </a:lnTo>
                      <a:lnTo>
                        <a:pt x="146" y="28"/>
                      </a:lnTo>
                      <a:lnTo>
                        <a:pt x="144" y="29"/>
                      </a:lnTo>
                      <a:lnTo>
                        <a:pt x="143" y="32"/>
                      </a:lnTo>
                      <a:lnTo>
                        <a:pt x="143" y="34"/>
                      </a:lnTo>
                      <a:lnTo>
                        <a:pt x="142" y="35"/>
                      </a:lnTo>
                      <a:lnTo>
                        <a:pt x="142" y="35"/>
                      </a:lnTo>
                      <a:lnTo>
                        <a:pt x="137" y="36"/>
                      </a:lnTo>
                      <a:lnTo>
                        <a:pt x="134" y="37"/>
                      </a:lnTo>
                      <a:lnTo>
                        <a:pt x="134" y="37"/>
                      </a:lnTo>
                      <a:lnTo>
                        <a:pt x="129" y="40"/>
                      </a:lnTo>
                      <a:lnTo>
                        <a:pt x="124" y="44"/>
                      </a:lnTo>
                      <a:lnTo>
                        <a:pt x="124" y="44"/>
                      </a:lnTo>
                      <a:lnTo>
                        <a:pt x="119" y="48"/>
                      </a:lnTo>
                      <a:lnTo>
                        <a:pt x="119" y="48"/>
                      </a:lnTo>
                      <a:lnTo>
                        <a:pt x="116" y="49"/>
                      </a:lnTo>
                      <a:lnTo>
                        <a:pt x="113" y="49"/>
                      </a:lnTo>
                      <a:lnTo>
                        <a:pt x="110" y="49"/>
                      </a:lnTo>
                      <a:lnTo>
                        <a:pt x="108" y="51"/>
                      </a:lnTo>
                      <a:lnTo>
                        <a:pt x="108" y="51"/>
                      </a:lnTo>
                      <a:lnTo>
                        <a:pt x="106" y="53"/>
                      </a:lnTo>
                      <a:lnTo>
                        <a:pt x="105" y="55"/>
                      </a:lnTo>
                      <a:lnTo>
                        <a:pt x="105" y="55"/>
                      </a:lnTo>
                      <a:lnTo>
                        <a:pt x="104" y="56"/>
                      </a:lnTo>
                      <a:lnTo>
                        <a:pt x="103" y="56"/>
                      </a:lnTo>
                      <a:lnTo>
                        <a:pt x="102" y="56"/>
                      </a:lnTo>
                      <a:lnTo>
                        <a:pt x="101" y="57"/>
                      </a:lnTo>
                      <a:lnTo>
                        <a:pt x="101" y="57"/>
                      </a:lnTo>
                      <a:lnTo>
                        <a:pt x="99" y="57"/>
                      </a:lnTo>
                      <a:lnTo>
                        <a:pt x="95" y="57"/>
                      </a:lnTo>
                      <a:lnTo>
                        <a:pt x="91" y="59"/>
                      </a:lnTo>
                      <a:lnTo>
                        <a:pt x="87" y="60"/>
                      </a:lnTo>
                      <a:lnTo>
                        <a:pt x="85" y="59"/>
                      </a:lnTo>
                      <a:lnTo>
                        <a:pt x="83" y="57"/>
                      </a:lnTo>
                      <a:lnTo>
                        <a:pt x="83" y="57"/>
                      </a:lnTo>
                      <a:lnTo>
                        <a:pt x="81" y="58"/>
                      </a:lnTo>
                      <a:lnTo>
                        <a:pt x="80" y="58"/>
                      </a:lnTo>
                      <a:lnTo>
                        <a:pt x="79" y="61"/>
                      </a:lnTo>
                      <a:lnTo>
                        <a:pt x="79" y="64"/>
                      </a:lnTo>
                      <a:lnTo>
                        <a:pt x="78" y="65"/>
                      </a:lnTo>
                      <a:lnTo>
                        <a:pt x="76" y="66"/>
                      </a:lnTo>
                      <a:lnTo>
                        <a:pt x="76" y="66"/>
                      </a:lnTo>
                      <a:lnTo>
                        <a:pt x="73" y="66"/>
                      </a:lnTo>
                      <a:lnTo>
                        <a:pt x="69" y="66"/>
                      </a:lnTo>
                      <a:lnTo>
                        <a:pt x="68" y="67"/>
                      </a:lnTo>
                      <a:lnTo>
                        <a:pt x="67" y="68"/>
                      </a:lnTo>
                      <a:lnTo>
                        <a:pt x="67" y="69"/>
                      </a:lnTo>
                      <a:lnTo>
                        <a:pt x="67" y="73"/>
                      </a:lnTo>
                      <a:lnTo>
                        <a:pt x="67" y="73"/>
                      </a:lnTo>
                      <a:lnTo>
                        <a:pt x="65" y="73"/>
                      </a:lnTo>
                      <a:lnTo>
                        <a:pt x="63" y="74"/>
                      </a:lnTo>
                      <a:lnTo>
                        <a:pt x="61" y="75"/>
                      </a:lnTo>
                      <a:lnTo>
                        <a:pt x="61" y="75"/>
                      </a:lnTo>
                      <a:lnTo>
                        <a:pt x="54" y="77"/>
                      </a:lnTo>
                      <a:lnTo>
                        <a:pt x="53" y="78"/>
                      </a:lnTo>
                      <a:lnTo>
                        <a:pt x="52" y="80"/>
                      </a:lnTo>
                      <a:lnTo>
                        <a:pt x="51" y="81"/>
                      </a:lnTo>
                      <a:lnTo>
                        <a:pt x="51" y="84"/>
                      </a:lnTo>
                      <a:lnTo>
                        <a:pt x="51" y="84"/>
                      </a:lnTo>
                      <a:lnTo>
                        <a:pt x="47" y="84"/>
                      </a:lnTo>
                      <a:lnTo>
                        <a:pt x="44" y="85"/>
                      </a:lnTo>
                      <a:lnTo>
                        <a:pt x="39" y="88"/>
                      </a:lnTo>
                      <a:lnTo>
                        <a:pt x="34" y="92"/>
                      </a:lnTo>
                      <a:lnTo>
                        <a:pt x="29" y="96"/>
                      </a:lnTo>
                      <a:lnTo>
                        <a:pt x="29" y="96"/>
                      </a:lnTo>
                      <a:lnTo>
                        <a:pt x="26" y="96"/>
                      </a:lnTo>
                      <a:lnTo>
                        <a:pt x="25" y="94"/>
                      </a:lnTo>
                      <a:lnTo>
                        <a:pt x="24" y="92"/>
                      </a:lnTo>
                      <a:lnTo>
                        <a:pt x="23" y="90"/>
                      </a:lnTo>
                      <a:lnTo>
                        <a:pt x="23" y="90"/>
                      </a:lnTo>
                      <a:lnTo>
                        <a:pt x="21" y="92"/>
                      </a:lnTo>
                      <a:lnTo>
                        <a:pt x="21" y="93"/>
                      </a:lnTo>
                      <a:lnTo>
                        <a:pt x="20" y="96"/>
                      </a:lnTo>
                      <a:lnTo>
                        <a:pt x="20" y="96"/>
                      </a:lnTo>
                      <a:lnTo>
                        <a:pt x="18" y="95"/>
                      </a:lnTo>
                      <a:lnTo>
                        <a:pt x="16" y="96"/>
                      </a:lnTo>
                      <a:lnTo>
                        <a:pt x="12" y="98"/>
                      </a:lnTo>
                      <a:lnTo>
                        <a:pt x="11" y="99"/>
                      </a:lnTo>
                      <a:lnTo>
                        <a:pt x="10" y="99"/>
                      </a:lnTo>
                      <a:lnTo>
                        <a:pt x="9" y="98"/>
                      </a:lnTo>
                      <a:lnTo>
                        <a:pt x="9" y="96"/>
                      </a:lnTo>
                      <a:lnTo>
                        <a:pt x="9" y="96"/>
                      </a:lnTo>
                      <a:lnTo>
                        <a:pt x="11" y="96"/>
                      </a:lnTo>
                      <a:lnTo>
                        <a:pt x="13" y="94"/>
                      </a:lnTo>
                      <a:lnTo>
                        <a:pt x="12" y="92"/>
                      </a:lnTo>
                      <a:lnTo>
                        <a:pt x="11" y="90"/>
                      </a:lnTo>
                      <a:lnTo>
                        <a:pt x="11" y="90"/>
                      </a:lnTo>
                      <a:close/>
                      <a:moveTo>
                        <a:pt x="31" y="78"/>
                      </a:moveTo>
                      <a:lnTo>
                        <a:pt x="31" y="78"/>
                      </a:lnTo>
                      <a:lnTo>
                        <a:pt x="31" y="79"/>
                      </a:lnTo>
                      <a:lnTo>
                        <a:pt x="30" y="80"/>
                      </a:lnTo>
                      <a:lnTo>
                        <a:pt x="27" y="81"/>
                      </a:lnTo>
                      <a:lnTo>
                        <a:pt x="25" y="83"/>
                      </a:lnTo>
                      <a:lnTo>
                        <a:pt x="25" y="83"/>
                      </a:lnTo>
                      <a:lnTo>
                        <a:pt x="27" y="84"/>
                      </a:lnTo>
                      <a:lnTo>
                        <a:pt x="27" y="84"/>
                      </a:lnTo>
                      <a:lnTo>
                        <a:pt x="27" y="83"/>
                      </a:lnTo>
                      <a:lnTo>
                        <a:pt x="29" y="82"/>
                      </a:lnTo>
                      <a:lnTo>
                        <a:pt x="32" y="81"/>
                      </a:lnTo>
                      <a:lnTo>
                        <a:pt x="33" y="80"/>
                      </a:lnTo>
                      <a:lnTo>
                        <a:pt x="34" y="80"/>
                      </a:lnTo>
                      <a:lnTo>
                        <a:pt x="33" y="79"/>
                      </a:lnTo>
                      <a:lnTo>
                        <a:pt x="31" y="78"/>
                      </a:lnTo>
                      <a:lnTo>
                        <a:pt x="31"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89" name="Freeform 26"/>
                <p:cNvSpPr>
                  <a:spLocks noEditPoints="1"/>
                </p:cNvSpPr>
                <p:nvPr/>
              </p:nvSpPr>
              <p:spPr bwMode="auto">
                <a:xfrm>
                  <a:off x="1716088" y="1847850"/>
                  <a:ext cx="971550" cy="139700"/>
                </a:xfrm>
                <a:custGeom>
                  <a:avLst/>
                  <a:gdLst>
                    <a:gd name="T0" fmla="*/ 113 w 612"/>
                    <a:gd name="T1" fmla="*/ 31 h 88"/>
                    <a:gd name="T2" fmla="*/ 126 w 612"/>
                    <a:gd name="T3" fmla="*/ 27 h 88"/>
                    <a:gd name="T4" fmla="*/ 139 w 612"/>
                    <a:gd name="T5" fmla="*/ 25 h 88"/>
                    <a:gd name="T6" fmla="*/ 154 w 612"/>
                    <a:gd name="T7" fmla="*/ 34 h 88"/>
                    <a:gd name="T8" fmla="*/ 173 w 612"/>
                    <a:gd name="T9" fmla="*/ 30 h 88"/>
                    <a:gd name="T10" fmla="*/ 200 w 612"/>
                    <a:gd name="T11" fmla="*/ 13 h 88"/>
                    <a:gd name="T12" fmla="*/ 218 w 612"/>
                    <a:gd name="T13" fmla="*/ 12 h 88"/>
                    <a:gd name="T14" fmla="*/ 240 w 612"/>
                    <a:gd name="T15" fmla="*/ 16 h 88"/>
                    <a:gd name="T16" fmla="*/ 265 w 612"/>
                    <a:gd name="T17" fmla="*/ 12 h 88"/>
                    <a:gd name="T18" fmla="*/ 283 w 612"/>
                    <a:gd name="T19" fmla="*/ 9 h 88"/>
                    <a:gd name="T20" fmla="*/ 288 w 612"/>
                    <a:gd name="T21" fmla="*/ 14 h 88"/>
                    <a:gd name="T22" fmla="*/ 292 w 612"/>
                    <a:gd name="T23" fmla="*/ 0 h 88"/>
                    <a:gd name="T24" fmla="*/ 308 w 612"/>
                    <a:gd name="T25" fmla="*/ 12 h 88"/>
                    <a:gd name="T26" fmla="*/ 319 w 612"/>
                    <a:gd name="T27" fmla="*/ 13 h 88"/>
                    <a:gd name="T28" fmla="*/ 333 w 612"/>
                    <a:gd name="T29" fmla="*/ 7 h 88"/>
                    <a:gd name="T30" fmla="*/ 345 w 612"/>
                    <a:gd name="T31" fmla="*/ 5 h 88"/>
                    <a:gd name="T32" fmla="*/ 360 w 612"/>
                    <a:gd name="T33" fmla="*/ 6 h 88"/>
                    <a:gd name="T34" fmla="*/ 373 w 612"/>
                    <a:gd name="T35" fmla="*/ 12 h 88"/>
                    <a:gd name="T36" fmla="*/ 385 w 612"/>
                    <a:gd name="T37" fmla="*/ 17 h 88"/>
                    <a:gd name="T38" fmla="*/ 408 w 612"/>
                    <a:gd name="T39" fmla="*/ 18 h 88"/>
                    <a:gd name="T40" fmla="*/ 429 w 612"/>
                    <a:gd name="T41" fmla="*/ 13 h 88"/>
                    <a:gd name="T42" fmla="*/ 448 w 612"/>
                    <a:gd name="T43" fmla="*/ 9 h 88"/>
                    <a:gd name="T44" fmla="*/ 459 w 612"/>
                    <a:gd name="T45" fmla="*/ 16 h 88"/>
                    <a:gd name="T46" fmla="*/ 466 w 612"/>
                    <a:gd name="T47" fmla="*/ 30 h 88"/>
                    <a:gd name="T48" fmla="*/ 488 w 612"/>
                    <a:gd name="T49" fmla="*/ 30 h 88"/>
                    <a:gd name="T50" fmla="*/ 505 w 612"/>
                    <a:gd name="T51" fmla="*/ 32 h 88"/>
                    <a:gd name="T52" fmla="*/ 518 w 612"/>
                    <a:gd name="T53" fmla="*/ 39 h 88"/>
                    <a:gd name="T54" fmla="*/ 523 w 612"/>
                    <a:gd name="T55" fmla="*/ 41 h 88"/>
                    <a:gd name="T56" fmla="*/ 537 w 612"/>
                    <a:gd name="T57" fmla="*/ 41 h 88"/>
                    <a:gd name="T58" fmla="*/ 551 w 612"/>
                    <a:gd name="T59" fmla="*/ 45 h 88"/>
                    <a:gd name="T60" fmla="*/ 569 w 612"/>
                    <a:gd name="T61" fmla="*/ 51 h 88"/>
                    <a:gd name="T62" fmla="*/ 597 w 612"/>
                    <a:gd name="T63" fmla="*/ 59 h 88"/>
                    <a:gd name="T64" fmla="*/ 607 w 612"/>
                    <a:gd name="T65" fmla="*/ 85 h 88"/>
                    <a:gd name="T66" fmla="*/ 585 w 612"/>
                    <a:gd name="T67" fmla="*/ 75 h 88"/>
                    <a:gd name="T68" fmla="*/ 555 w 612"/>
                    <a:gd name="T69" fmla="*/ 70 h 88"/>
                    <a:gd name="T70" fmla="*/ 534 w 612"/>
                    <a:gd name="T71" fmla="*/ 57 h 88"/>
                    <a:gd name="T72" fmla="*/ 496 w 612"/>
                    <a:gd name="T73" fmla="*/ 51 h 88"/>
                    <a:gd name="T74" fmla="*/ 480 w 612"/>
                    <a:gd name="T75" fmla="*/ 46 h 88"/>
                    <a:gd name="T76" fmla="*/ 461 w 612"/>
                    <a:gd name="T77" fmla="*/ 43 h 88"/>
                    <a:gd name="T78" fmla="*/ 424 w 612"/>
                    <a:gd name="T79" fmla="*/ 36 h 88"/>
                    <a:gd name="T80" fmla="*/ 391 w 612"/>
                    <a:gd name="T81" fmla="*/ 32 h 88"/>
                    <a:gd name="T82" fmla="*/ 363 w 612"/>
                    <a:gd name="T83" fmla="*/ 29 h 88"/>
                    <a:gd name="T84" fmla="*/ 314 w 612"/>
                    <a:gd name="T85" fmla="*/ 30 h 88"/>
                    <a:gd name="T86" fmla="*/ 274 w 612"/>
                    <a:gd name="T87" fmla="*/ 31 h 88"/>
                    <a:gd name="T88" fmla="*/ 250 w 612"/>
                    <a:gd name="T89" fmla="*/ 34 h 88"/>
                    <a:gd name="T90" fmla="*/ 199 w 612"/>
                    <a:gd name="T91" fmla="*/ 36 h 88"/>
                    <a:gd name="T92" fmla="*/ 185 w 612"/>
                    <a:gd name="T93" fmla="*/ 40 h 88"/>
                    <a:gd name="T94" fmla="*/ 171 w 612"/>
                    <a:gd name="T95" fmla="*/ 42 h 88"/>
                    <a:gd name="T96" fmla="*/ 146 w 612"/>
                    <a:gd name="T97" fmla="*/ 46 h 88"/>
                    <a:gd name="T98" fmla="*/ 105 w 612"/>
                    <a:gd name="T99" fmla="*/ 59 h 88"/>
                    <a:gd name="T100" fmla="*/ 67 w 612"/>
                    <a:gd name="T101" fmla="*/ 70 h 88"/>
                    <a:gd name="T102" fmla="*/ 0 w 612"/>
                    <a:gd name="T103" fmla="*/ 74 h 88"/>
                    <a:gd name="T104" fmla="*/ 12 w 612"/>
                    <a:gd name="T105" fmla="*/ 65 h 88"/>
                    <a:gd name="T106" fmla="*/ 17 w 612"/>
                    <a:gd name="T107" fmla="*/ 60 h 88"/>
                    <a:gd name="T108" fmla="*/ 18 w 612"/>
                    <a:gd name="T109" fmla="*/ 70 h 88"/>
                    <a:gd name="T110" fmla="*/ 28 w 612"/>
                    <a:gd name="T111" fmla="*/ 55 h 88"/>
                    <a:gd name="T112" fmla="*/ 48 w 612"/>
                    <a:gd name="T113" fmla="*/ 57 h 88"/>
                    <a:gd name="T114" fmla="*/ 66 w 612"/>
                    <a:gd name="T115" fmla="*/ 52 h 88"/>
                    <a:gd name="T116" fmla="*/ 83 w 612"/>
                    <a:gd name="T117" fmla="*/ 38 h 88"/>
                    <a:gd name="T118" fmla="*/ 68 w 612"/>
                    <a:gd name="T119" fmla="*/ 57 h 88"/>
                    <a:gd name="T120" fmla="*/ 59 w 612"/>
                    <a:gd name="T12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 h="88">
                      <a:moveTo>
                        <a:pt x="84" y="34"/>
                      </a:moveTo>
                      <a:lnTo>
                        <a:pt x="84" y="34"/>
                      </a:lnTo>
                      <a:lnTo>
                        <a:pt x="86" y="36"/>
                      </a:lnTo>
                      <a:lnTo>
                        <a:pt x="88" y="36"/>
                      </a:lnTo>
                      <a:lnTo>
                        <a:pt x="92" y="35"/>
                      </a:lnTo>
                      <a:lnTo>
                        <a:pt x="97" y="34"/>
                      </a:lnTo>
                      <a:lnTo>
                        <a:pt x="99" y="35"/>
                      </a:lnTo>
                      <a:lnTo>
                        <a:pt x="102" y="36"/>
                      </a:lnTo>
                      <a:lnTo>
                        <a:pt x="102" y="36"/>
                      </a:lnTo>
                      <a:lnTo>
                        <a:pt x="110" y="33"/>
                      </a:lnTo>
                      <a:lnTo>
                        <a:pt x="113" y="31"/>
                      </a:lnTo>
                      <a:lnTo>
                        <a:pt x="114" y="30"/>
                      </a:lnTo>
                      <a:lnTo>
                        <a:pt x="115" y="27"/>
                      </a:lnTo>
                      <a:lnTo>
                        <a:pt x="115" y="27"/>
                      </a:lnTo>
                      <a:lnTo>
                        <a:pt x="118" y="29"/>
                      </a:lnTo>
                      <a:lnTo>
                        <a:pt x="121" y="30"/>
                      </a:lnTo>
                      <a:lnTo>
                        <a:pt x="121" y="30"/>
                      </a:lnTo>
                      <a:lnTo>
                        <a:pt x="124" y="31"/>
                      </a:lnTo>
                      <a:lnTo>
                        <a:pt x="124" y="31"/>
                      </a:lnTo>
                      <a:lnTo>
                        <a:pt x="125" y="29"/>
                      </a:lnTo>
                      <a:lnTo>
                        <a:pt x="126" y="27"/>
                      </a:lnTo>
                      <a:lnTo>
                        <a:pt x="126" y="27"/>
                      </a:lnTo>
                      <a:lnTo>
                        <a:pt x="129" y="27"/>
                      </a:lnTo>
                      <a:lnTo>
                        <a:pt x="131" y="27"/>
                      </a:lnTo>
                      <a:lnTo>
                        <a:pt x="131" y="27"/>
                      </a:lnTo>
                      <a:lnTo>
                        <a:pt x="132" y="25"/>
                      </a:lnTo>
                      <a:lnTo>
                        <a:pt x="134" y="26"/>
                      </a:lnTo>
                      <a:lnTo>
                        <a:pt x="135" y="27"/>
                      </a:lnTo>
                      <a:lnTo>
                        <a:pt x="137" y="27"/>
                      </a:lnTo>
                      <a:lnTo>
                        <a:pt x="137" y="27"/>
                      </a:lnTo>
                      <a:lnTo>
                        <a:pt x="137" y="27"/>
                      </a:lnTo>
                      <a:lnTo>
                        <a:pt x="138" y="26"/>
                      </a:lnTo>
                      <a:lnTo>
                        <a:pt x="139" y="25"/>
                      </a:lnTo>
                      <a:lnTo>
                        <a:pt x="139" y="25"/>
                      </a:lnTo>
                      <a:lnTo>
                        <a:pt x="144" y="25"/>
                      </a:lnTo>
                      <a:lnTo>
                        <a:pt x="144" y="25"/>
                      </a:lnTo>
                      <a:lnTo>
                        <a:pt x="145" y="26"/>
                      </a:lnTo>
                      <a:lnTo>
                        <a:pt x="146" y="27"/>
                      </a:lnTo>
                      <a:lnTo>
                        <a:pt x="149" y="29"/>
                      </a:lnTo>
                      <a:lnTo>
                        <a:pt x="151" y="31"/>
                      </a:lnTo>
                      <a:lnTo>
                        <a:pt x="151" y="32"/>
                      </a:lnTo>
                      <a:lnTo>
                        <a:pt x="151" y="34"/>
                      </a:lnTo>
                      <a:lnTo>
                        <a:pt x="151" y="34"/>
                      </a:lnTo>
                      <a:lnTo>
                        <a:pt x="154" y="34"/>
                      </a:lnTo>
                      <a:lnTo>
                        <a:pt x="156" y="35"/>
                      </a:lnTo>
                      <a:lnTo>
                        <a:pt x="159" y="36"/>
                      </a:lnTo>
                      <a:lnTo>
                        <a:pt x="159" y="36"/>
                      </a:lnTo>
                      <a:lnTo>
                        <a:pt x="161" y="36"/>
                      </a:lnTo>
                      <a:lnTo>
                        <a:pt x="162" y="34"/>
                      </a:lnTo>
                      <a:lnTo>
                        <a:pt x="166" y="30"/>
                      </a:lnTo>
                      <a:lnTo>
                        <a:pt x="168" y="27"/>
                      </a:lnTo>
                      <a:lnTo>
                        <a:pt x="169" y="27"/>
                      </a:lnTo>
                      <a:lnTo>
                        <a:pt x="171" y="27"/>
                      </a:lnTo>
                      <a:lnTo>
                        <a:pt x="173" y="30"/>
                      </a:lnTo>
                      <a:lnTo>
                        <a:pt x="173" y="30"/>
                      </a:lnTo>
                      <a:lnTo>
                        <a:pt x="176" y="29"/>
                      </a:lnTo>
                      <a:lnTo>
                        <a:pt x="178" y="26"/>
                      </a:lnTo>
                      <a:lnTo>
                        <a:pt x="179" y="23"/>
                      </a:lnTo>
                      <a:lnTo>
                        <a:pt x="180" y="18"/>
                      </a:lnTo>
                      <a:lnTo>
                        <a:pt x="180" y="18"/>
                      </a:lnTo>
                      <a:lnTo>
                        <a:pt x="185" y="18"/>
                      </a:lnTo>
                      <a:lnTo>
                        <a:pt x="189" y="17"/>
                      </a:lnTo>
                      <a:lnTo>
                        <a:pt x="192" y="17"/>
                      </a:lnTo>
                      <a:lnTo>
                        <a:pt x="195" y="16"/>
                      </a:lnTo>
                      <a:lnTo>
                        <a:pt x="195" y="16"/>
                      </a:lnTo>
                      <a:lnTo>
                        <a:pt x="200" y="13"/>
                      </a:lnTo>
                      <a:lnTo>
                        <a:pt x="203" y="12"/>
                      </a:lnTo>
                      <a:lnTo>
                        <a:pt x="205" y="13"/>
                      </a:lnTo>
                      <a:lnTo>
                        <a:pt x="205" y="14"/>
                      </a:lnTo>
                      <a:lnTo>
                        <a:pt x="205" y="14"/>
                      </a:lnTo>
                      <a:lnTo>
                        <a:pt x="205" y="16"/>
                      </a:lnTo>
                      <a:lnTo>
                        <a:pt x="206" y="16"/>
                      </a:lnTo>
                      <a:lnTo>
                        <a:pt x="209" y="15"/>
                      </a:lnTo>
                      <a:lnTo>
                        <a:pt x="213" y="13"/>
                      </a:lnTo>
                      <a:lnTo>
                        <a:pt x="215" y="12"/>
                      </a:lnTo>
                      <a:lnTo>
                        <a:pt x="218" y="12"/>
                      </a:lnTo>
                      <a:lnTo>
                        <a:pt x="218" y="12"/>
                      </a:lnTo>
                      <a:lnTo>
                        <a:pt x="218" y="18"/>
                      </a:lnTo>
                      <a:lnTo>
                        <a:pt x="218" y="18"/>
                      </a:lnTo>
                      <a:lnTo>
                        <a:pt x="230" y="17"/>
                      </a:lnTo>
                      <a:lnTo>
                        <a:pt x="232" y="17"/>
                      </a:lnTo>
                      <a:lnTo>
                        <a:pt x="234" y="18"/>
                      </a:lnTo>
                      <a:lnTo>
                        <a:pt x="235" y="20"/>
                      </a:lnTo>
                      <a:lnTo>
                        <a:pt x="236" y="23"/>
                      </a:lnTo>
                      <a:lnTo>
                        <a:pt x="236" y="23"/>
                      </a:lnTo>
                      <a:lnTo>
                        <a:pt x="238" y="21"/>
                      </a:lnTo>
                      <a:lnTo>
                        <a:pt x="239" y="19"/>
                      </a:lnTo>
                      <a:lnTo>
                        <a:pt x="240" y="16"/>
                      </a:lnTo>
                      <a:lnTo>
                        <a:pt x="240" y="12"/>
                      </a:lnTo>
                      <a:lnTo>
                        <a:pt x="240" y="12"/>
                      </a:lnTo>
                      <a:lnTo>
                        <a:pt x="244" y="14"/>
                      </a:lnTo>
                      <a:lnTo>
                        <a:pt x="248" y="14"/>
                      </a:lnTo>
                      <a:lnTo>
                        <a:pt x="251" y="13"/>
                      </a:lnTo>
                      <a:lnTo>
                        <a:pt x="253" y="12"/>
                      </a:lnTo>
                      <a:lnTo>
                        <a:pt x="259" y="9"/>
                      </a:lnTo>
                      <a:lnTo>
                        <a:pt x="263" y="7"/>
                      </a:lnTo>
                      <a:lnTo>
                        <a:pt x="268" y="7"/>
                      </a:lnTo>
                      <a:lnTo>
                        <a:pt x="268" y="7"/>
                      </a:lnTo>
                      <a:lnTo>
                        <a:pt x="265" y="12"/>
                      </a:lnTo>
                      <a:lnTo>
                        <a:pt x="265" y="15"/>
                      </a:lnTo>
                      <a:lnTo>
                        <a:pt x="268" y="18"/>
                      </a:lnTo>
                      <a:lnTo>
                        <a:pt x="270" y="21"/>
                      </a:lnTo>
                      <a:lnTo>
                        <a:pt x="270" y="21"/>
                      </a:lnTo>
                      <a:lnTo>
                        <a:pt x="273" y="18"/>
                      </a:lnTo>
                      <a:lnTo>
                        <a:pt x="276" y="15"/>
                      </a:lnTo>
                      <a:lnTo>
                        <a:pt x="279" y="13"/>
                      </a:lnTo>
                      <a:lnTo>
                        <a:pt x="282" y="12"/>
                      </a:lnTo>
                      <a:lnTo>
                        <a:pt x="285" y="12"/>
                      </a:lnTo>
                      <a:lnTo>
                        <a:pt x="285" y="12"/>
                      </a:lnTo>
                      <a:lnTo>
                        <a:pt x="283" y="9"/>
                      </a:lnTo>
                      <a:lnTo>
                        <a:pt x="282" y="4"/>
                      </a:lnTo>
                      <a:lnTo>
                        <a:pt x="282" y="2"/>
                      </a:lnTo>
                      <a:lnTo>
                        <a:pt x="283" y="1"/>
                      </a:lnTo>
                      <a:lnTo>
                        <a:pt x="285" y="0"/>
                      </a:lnTo>
                      <a:lnTo>
                        <a:pt x="288" y="0"/>
                      </a:lnTo>
                      <a:lnTo>
                        <a:pt x="288" y="0"/>
                      </a:lnTo>
                      <a:lnTo>
                        <a:pt x="287" y="4"/>
                      </a:lnTo>
                      <a:lnTo>
                        <a:pt x="287" y="6"/>
                      </a:lnTo>
                      <a:lnTo>
                        <a:pt x="287" y="10"/>
                      </a:lnTo>
                      <a:lnTo>
                        <a:pt x="288" y="14"/>
                      </a:lnTo>
                      <a:lnTo>
                        <a:pt x="288" y="14"/>
                      </a:lnTo>
                      <a:lnTo>
                        <a:pt x="290" y="13"/>
                      </a:lnTo>
                      <a:lnTo>
                        <a:pt x="292" y="11"/>
                      </a:lnTo>
                      <a:lnTo>
                        <a:pt x="293" y="10"/>
                      </a:lnTo>
                      <a:lnTo>
                        <a:pt x="296" y="10"/>
                      </a:lnTo>
                      <a:lnTo>
                        <a:pt x="296" y="10"/>
                      </a:lnTo>
                      <a:lnTo>
                        <a:pt x="297" y="7"/>
                      </a:lnTo>
                      <a:lnTo>
                        <a:pt x="296" y="6"/>
                      </a:lnTo>
                      <a:lnTo>
                        <a:pt x="294" y="5"/>
                      </a:lnTo>
                      <a:lnTo>
                        <a:pt x="292" y="4"/>
                      </a:lnTo>
                      <a:lnTo>
                        <a:pt x="292" y="2"/>
                      </a:lnTo>
                      <a:lnTo>
                        <a:pt x="292" y="0"/>
                      </a:lnTo>
                      <a:lnTo>
                        <a:pt x="292" y="0"/>
                      </a:lnTo>
                      <a:lnTo>
                        <a:pt x="297" y="0"/>
                      </a:lnTo>
                      <a:lnTo>
                        <a:pt x="301" y="1"/>
                      </a:lnTo>
                      <a:lnTo>
                        <a:pt x="304" y="3"/>
                      </a:lnTo>
                      <a:lnTo>
                        <a:pt x="310" y="3"/>
                      </a:lnTo>
                      <a:lnTo>
                        <a:pt x="310" y="3"/>
                      </a:lnTo>
                      <a:lnTo>
                        <a:pt x="310" y="5"/>
                      </a:lnTo>
                      <a:lnTo>
                        <a:pt x="309" y="7"/>
                      </a:lnTo>
                      <a:lnTo>
                        <a:pt x="308" y="10"/>
                      </a:lnTo>
                      <a:lnTo>
                        <a:pt x="308" y="12"/>
                      </a:lnTo>
                      <a:lnTo>
                        <a:pt x="308" y="12"/>
                      </a:lnTo>
                      <a:lnTo>
                        <a:pt x="310" y="14"/>
                      </a:lnTo>
                      <a:lnTo>
                        <a:pt x="311" y="15"/>
                      </a:lnTo>
                      <a:lnTo>
                        <a:pt x="312" y="16"/>
                      </a:lnTo>
                      <a:lnTo>
                        <a:pt x="310" y="18"/>
                      </a:lnTo>
                      <a:lnTo>
                        <a:pt x="310" y="18"/>
                      </a:lnTo>
                      <a:lnTo>
                        <a:pt x="313" y="18"/>
                      </a:lnTo>
                      <a:lnTo>
                        <a:pt x="314" y="17"/>
                      </a:lnTo>
                      <a:lnTo>
                        <a:pt x="315" y="15"/>
                      </a:lnTo>
                      <a:lnTo>
                        <a:pt x="317" y="14"/>
                      </a:lnTo>
                      <a:lnTo>
                        <a:pt x="317" y="14"/>
                      </a:lnTo>
                      <a:lnTo>
                        <a:pt x="319" y="13"/>
                      </a:lnTo>
                      <a:lnTo>
                        <a:pt x="320" y="11"/>
                      </a:lnTo>
                      <a:lnTo>
                        <a:pt x="321" y="10"/>
                      </a:lnTo>
                      <a:lnTo>
                        <a:pt x="321" y="10"/>
                      </a:lnTo>
                      <a:lnTo>
                        <a:pt x="326" y="12"/>
                      </a:lnTo>
                      <a:lnTo>
                        <a:pt x="329" y="14"/>
                      </a:lnTo>
                      <a:lnTo>
                        <a:pt x="330" y="16"/>
                      </a:lnTo>
                      <a:lnTo>
                        <a:pt x="330" y="16"/>
                      </a:lnTo>
                      <a:lnTo>
                        <a:pt x="332" y="16"/>
                      </a:lnTo>
                      <a:lnTo>
                        <a:pt x="332" y="15"/>
                      </a:lnTo>
                      <a:lnTo>
                        <a:pt x="333" y="11"/>
                      </a:lnTo>
                      <a:lnTo>
                        <a:pt x="333" y="7"/>
                      </a:lnTo>
                      <a:lnTo>
                        <a:pt x="334" y="5"/>
                      </a:lnTo>
                      <a:lnTo>
                        <a:pt x="335" y="5"/>
                      </a:lnTo>
                      <a:lnTo>
                        <a:pt x="335" y="5"/>
                      </a:lnTo>
                      <a:lnTo>
                        <a:pt x="337" y="6"/>
                      </a:lnTo>
                      <a:lnTo>
                        <a:pt x="339" y="7"/>
                      </a:lnTo>
                      <a:lnTo>
                        <a:pt x="339" y="7"/>
                      </a:lnTo>
                      <a:lnTo>
                        <a:pt x="341" y="7"/>
                      </a:lnTo>
                      <a:lnTo>
                        <a:pt x="342" y="6"/>
                      </a:lnTo>
                      <a:lnTo>
                        <a:pt x="344" y="5"/>
                      </a:lnTo>
                      <a:lnTo>
                        <a:pt x="345" y="5"/>
                      </a:lnTo>
                      <a:lnTo>
                        <a:pt x="345" y="5"/>
                      </a:lnTo>
                      <a:lnTo>
                        <a:pt x="351" y="6"/>
                      </a:lnTo>
                      <a:lnTo>
                        <a:pt x="354" y="9"/>
                      </a:lnTo>
                      <a:lnTo>
                        <a:pt x="356" y="11"/>
                      </a:lnTo>
                      <a:lnTo>
                        <a:pt x="357" y="12"/>
                      </a:lnTo>
                      <a:lnTo>
                        <a:pt x="357" y="12"/>
                      </a:lnTo>
                      <a:lnTo>
                        <a:pt x="358" y="11"/>
                      </a:lnTo>
                      <a:lnTo>
                        <a:pt x="359" y="9"/>
                      </a:lnTo>
                      <a:lnTo>
                        <a:pt x="360" y="6"/>
                      </a:lnTo>
                      <a:lnTo>
                        <a:pt x="359" y="5"/>
                      </a:lnTo>
                      <a:lnTo>
                        <a:pt x="359" y="5"/>
                      </a:lnTo>
                      <a:lnTo>
                        <a:pt x="360" y="6"/>
                      </a:lnTo>
                      <a:lnTo>
                        <a:pt x="361" y="7"/>
                      </a:lnTo>
                      <a:lnTo>
                        <a:pt x="361" y="10"/>
                      </a:lnTo>
                      <a:lnTo>
                        <a:pt x="361" y="12"/>
                      </a:lnTo>
                      <a:lnTo>
                        <a:pt x="361" y="12"/>
                      </a:lnTo>
                      <a:lnTo>
                        <a:pt x="362" y="13"/>
                      </a:lnTo>
                      <a:lnTo>
                        <a:pt x="364" y="15"/>
                      </a:lnTo>
                      <a:lnTo>
                        <a:pt x="368" y="16"/>
                      </a:lnTo>
                      <a:lnTo>
                        <a:pt x="368" y="16"/>
                      </a:lnTo>
                      <a:lnTo>
                        <a:pt x="371" y="16"/>
                      </a:lnTo>
                      <a:lnTo>
                        <a:pt x="372" y="15"/>
                      </a:lnTo>
                      <a:lnTo>
                        <a:pt x="373" y="12"/>
                      </a:lnTo>
                      <a:lnTo>
                        <a:pt x="373" y="12"/>
                      </a:lnTo>
                      <a:lnTo>
                        <a:pt x="376" y="12"/>
                      </a:lnTo>
                      <a:lnTo>
                        <a:pt x="377" y="10"/>
                      </a:lnTo>
                      <a:lnTo>
                        <a:pt x="377" y="10"/>
                      </a:lnTo>
                      <a:lnTo>
                        <a:pt x="379" y="10"/>
                      </a:lnTo>
                      <a:lnTo>
                        <a:pt x="380" y="10"/>
                      </a:lnTo>
                      <a:lnTo>
                        <a:pt x="382" y="12"/>
                      </a:lnTo>
                      <a:lnTo>
                        <a:pt x="382" y="14"/>
                      </a:lnTo>
                      <a:lnTo>
                        <a:pt x="384" y="16"/>
                      </a:lnTo>
                      <a:lnTo>
                        <a:pt x="384" y="16"/>
                      </a:lnTo>
                      <a:lnTo>
                        <a:pt x="385" y="17"/>
                      </a:lnTo>
                      <a:lnTo>
                        <a:pt x="387" y="17"/>
                      </a:lnTo>
                      <a:lnTo>
                        <a:pt x="392" y="15"/>
                      </a:lnTo>
                      <a:lnTo>
                        <a:pt x="394" y="14"/>
                      </a:lnTo>
                      <a:lnTo>
                        <a:pt x="395" y="15"/>
                      </a:lnTo>
                      <a:lnTo>
                        <a:pt x="395" y="16"/>
                      </a:lnTo>
                      <a:lnTo>
                        <a:pt x="395" y="16"/>
                      </a:lnTo>
                      <a:lnTo>
                        <a:pt x="396" y="18"/>
                      </a:lnTo>
                      <a:lnTo>
                        <a:pt x="398" y="19"/>
                      </a:lnTo>
                      <a:lnTo>
                        <a:pt x="406" y="18"/>
                      </a:lnTo>
                      <a:lnTo>
                        <a:pt x="406" y="18"/>
                      </a:lnTo>
                      <a:lnTo>
                        <a:pt x="408" y="18"/>
                      </a:lnTo>
                      <a:lnTo>
                        <a:pt x="409" y="17"/>
                      </a:lnTo>
                      <a:lnTo>
                        <a:pt x="411" y="13"/>
                      </a:lnTo>
                      <a:lnTo>
                        <a:pt x="413" y="11"/>
                      </a:lnTo>
                      <a:lnTo>
                        <a:pt x="415" y="10"/>
                      </a:lnTo>
                      <a:lnTo>
                        <a:pt x="418" y="10"/>
                      </a:lnTo>
                      <a:lnTo>
                        <a:pt x="418" y="10"/>
                      </a:lnTo>
                      <a:lnTo>
                        <a:pt x="418" y="12"/>
                      </a:lnTo>
                      <a:lnTo>
                        <a:pt x="419" y="13"/>
                      </a:lnTo>
                      <a:lnTo>
                        <a:pt x="424" y="13"/>
                      </a:lnTo>
                      <a:lnTo>
                        <a:pt x="427" y="12"/>
                      </a:lnTo>
                      <a:lnTo>
                        <a:pt x="429" y="13"/>
                      </a:lnTo>
                      <a:lnTo>
                        <a:pt x="432" y="14"/>
                      </a:lnTo>
                      <a:lnTo>
                        <a:pt x="433" y="16"/>
                      </a:lnTo>
                      <a:lnTo>
                        <a:pt x="433" y="16"/>
                      </a:lnTo>
                      <a:lnTo>
                        <a:pt x="436" y="16"/>
                      </a:lnTo>
                      <a:lnTo>
                        <a:pt x="438" y="16"/>
                      </a:lnTo>
                      <a:lnTo>
                        <a:pt x="440" y="13"/>
                      </a:lnTo>
                      <a:lnTo>
                        <a:pt x="442" y="11"/>
                      </a:lnTo>
                      <a:lnTo>
                        <a:pt x="444" y="10"/>
                      </a:lnTo>
                      <a:lnTo>
                        <a:pt x="446" y="10"/>
                      </a:lnTo>
                      <a:lnTo>
                        <a:pt x="446" y="10"/>
                      </a:lnTo>
                      <a:lnTo>
                        <a:pt x="448" y="9"/>
                      </a:lnTo>
                      <a:lnTo>
                        <a:pt x="449" y="9"/>
                      </a:lnTo>
                      <a:lnTo>
                        <a:pt x="450" y="11"/>
                      </a:lnTo>
                      <a:lnTo>
                        <a:pt x="450" y="13"/>
                      </a:lnTo>
                      <a:lnTo>
                        <a:pt x="452" y="14"/>
                      </a:lnTo>
                      <a:lnTo>
                        <a:pt x="452" y="14"/>
                      </a:lnTo>
                      <a:lnTo>
                        <a:pt x="454" y="14"/>
                      </a:lnTo>
                      <a:lnTo>
                        <a:pt x="456" y="13"/>
                      </a:lnTo>
                      <a:lnTo>
                        <a:pt x="458" y="12"/>
                      </a:lnTo>
                      <a:lnTo>
                        <a:pt x="460" y="12"/>
                      </a:lnTo>
                      <a:lnTo>
                        <a:pt x="460" y="12"/>
                      </a:lnTo>
                      <a:lnTo>
                        <a:pt x="459" y="16"/>
                      </a:lnTo>
                      <a:lnTo>
                        <a:pt x="459" y="18"/>
                      </a:lnTo>
                      <a:lnTo>
                        <a:pt x="459" y="19"/>
                      </a:lnTo>
                      <a:lnTo>
                        <a:pt x="460" y="20"/>
                      </a:lnTo>
                      <a:lnTo>
                        <a:pt x="464" y="21"/>
                      </a:lnTo>
                      <a:lnTo>
                        <a:pt x="464" y="21"/>
                      </a:lnTo>
                      <a:lnTo>
                        <a:pt x="464" y="36"/>
                      </a:lnTo>
                      <a:lnTo>
                        <a:pt x="464" y="36"/>
                      </a:lnTo>
                      <a:lnTo>
                        <a:pt x="466" y="36"/>
                      </a:lnTo>
                      <a:lnTo>
                        <a:pt x="466" y="34"/>
                      </a:lnTo>
                      <a:lnTo>
                        <a:pt x="466" y="30"/>
                      </a:lnTo>
                      <a:lnTo>
                        <a:pt x="466" y="30"/>
                      </a:lnTo>
                      <a:lnTo>
                        <a:pt x="469" y="30"/>
                      </a:lnTo>
                      <a:lnTo>
                        <a:pt x="472" y="30"/>
                      </a:lnTo>
                      <a:lnTo>
                        <a:pt x="476" y="31"/>
                      </a:lnTo>
                      <a:lnTo>
                        <a:pt x="477" y="31"/>
                      </a:lnTo>
                      <a:lnTo>
                        <a:pt x="479" y="31"/>
                      </a:lnTo>
                      <a:lnTo>
                        <a:pt x="479" y="30"/>
                      </a:lnTo>
                      <a:lnTo>
                        <a:pt x="480" y="27"/>
                      </a:lnTo>
                      <a:lnTo>
                        <a:pt x="480" y="27"/>
                      </a:lnTo>
                      <a:lnTo>
                        <a:pt x="482" y="29"/>
                      </a:lnTo>
                      <a:lnTo>
                        <a:pt x="483" y="30"/>
                      </a:lnTo>
                      <a:lnTo>
                        <a:pt x="488" y="30"/>
                      </a:lnTo>
                      <a:lnTo>
                        <a:pt x="491" y="31"/>
                      </a:lnTo>
                      <a:lnTo>
                        <a:pt x="494" y="32"/>
                      </a:lnTo>
                      <a:lnTo>
                        <a:pt x="494" y="34"/>
                      </a:lnTo>
                      <a:lnTo>
                        <a:pt x="494" y="34"/>
                      </a:lnTo>
                      <a:lnTo>
                        <a:pt x="496" y="33"/>
                      </a:lnTo>
                      <a:lnTo>
                        <a:pt x="498" y="32"/>
                      </a:lnTo>
                      <a:lnTo>
                        <a:pt x="499" y="30"/>
                      </a:lnTo>
                      <a:lnTo>
                        <a:pt x="503" y="30"/>
                      </a:lnTo>
                      <a:lnTo>
                        <a:pt x="503" y="30"/>
                      </a:lnTo>
                      <a:lnTo>
                        <a:pt x="503" y="32"/>
                      </a:lnTo>
                      <a:lnTo>
                        <a:pt x="505" y="32"/>
                      </a:lnTo>
                      <a:lnTo>
                        <a:pt x="506" y="31"/>
                      </a:lnTo>
                      <a:lnTo>
                        <a:pt x="507" y="30"/>
                      </a:lnTo>
                      <a:lnTo>
                        <a:pt x="507" y="30"/>
                      </a:lnTo>
                      <a:lnTo>
                        <a:pt x="508" y="31"/>
                      </a:lnTo>
                      <a:lnTo>
                        <a:pt x="509" y="32"/>
                      </a:lnTo>
                      <a:lnTo>
                        <a:pt x="509" y="36"/>
                      </a:lnTo>
                      <a:lnTo>
                        <a:pt x="509" y="36"/>
                      </a:lnTo>
                      <a:lnTo>
                        <a:pt x="512" y="35"/>
                      </a:lnTo>
                      <a:lnTo>
                        <a:pt x="515" y="35"/>
                      </a:lnTo>
                      <a:lnTo>
                        <a:pt x="518" y="39"/>
                      </a:lnTo>
                      <a:lnTo>
                        <a:pt x="518" y="39"/>
                      </a:lnTo>
                      <a:lnTo>
                        <a:pt x="520" y="38"/>
                      </a:lnTo>
                      <a:lnTo>
                        <a:pt x="520" y="37"/>
                      </a:lnTo>
                      <a:lnTo>
                        <a:pt x="521" y="35"/>
                      </a:lnTo>
                      <a:lnTo>
                        <a:pt x="521" y="32"/>
                      </a:lnTo>
                      <a:lnTo>
                        <a:pt x="523" y="30"/>
                      </a:lnTo>
                      <a:lnTo>
                        <a:pt x="523" y="30"/>
                      </a:lnTo>
                      <a:lnTo>
                        <a:pt x="525" y="31"/>
                      </a:lnTo>
                      <a:lnTo>
                        <a:pt x="526" y="32"/>
                      </a:lnTo>
                      <a:lnTo>
                        <a:pt x="526" y="33"/>
                      </a:lnTo>
                      <a:lnTo>
                        <a:pt x="526" y="34"/>
                      </a:lnTo>
                      <a:lnTo>
                        <a:pt x="523" y="41"/>
                      </a:lnTo>
                      <a:lnTo>
                        <a:pt x="523" y="41"/>
                      </a:lnTo>
                      <a:lnTo>
                        <a:pt x="526" y="41"/>
                      </a:lnTo>
                      <a:lnTo>
                        <a:pt x="528" y="40"/>
                      </a:lnTo>
                      <a:lnTo>
                        <a:pt x="529" y="39"/>
                      </a:lnTo>
                      <a:lnTo>
                        <a:pt x="530" y="37"/>
                      </a:lnTo>
                      <a:lnTo>
                        <a:pt x="531" y="36"/>
                      </a:lnTo>
                      <a:lnTo>
                        <a:pt x="532" y="34"/>
                      </a:lnTo>
                      <a:lnTo>
                        <a:pt x="536" y="34"/>
                      </a:lnTo>
                      <a:lnTo>
                        <a:pt x="539" y="34"/>
                      </a:lnTo>
                      <a:lnTo>
                        <a:pt x="539" y="34"/>
                      </a:lnTo>
                      <a:lnTo>
                        <a:pt x="537" y="41"/>
                      </a:lnTo>
                      <a:lnTo>
                        <a:pt x="537" y="44"/>
                      </a:lnTo>
                      <a:lnTo>
                        <a:pt x="539" y="47"/>
                      </a:lnTo>
                      <a:lnTo>
                        <a:pt x="539" y="47"/>
                      </a:lnTo>
                      <a:lnTo>
                        <a:pt x="543" y="47"/>
                      </a:lnTo>
                      <a:lnTo>
                        <a:pt x="546" y="45"/>
                      </a:lnTo>
                      <a:lnTo>
                        <a:pt x="548" y="43"/>
                      </a:lnTo>
                      <a:lnTo>
                        <a:pt x="549" y="39"/>
                      </a:lnTo>
                      <a:lnTo>
                        <a:pt x="549" y="39"/>
                      </a:lnTo>
                      <a:lnTo>
                        <a:pt x="551" y="39"/>
                      </a:lnTo>
                      <a:lnTo>
                        <a:pt x="551" y="41"/>
                      </a:lnTo>
                      <a:lnTo>
                        <a:pt x="551" y="45"/>
                      </a:lnTo>
                      <a:lnTo>
                        <a:pt x="551" y="45"/>
                      </a:lnTo>
                      <a:lnTo>
                        <a:pt x="553" y="47"/>
                      </a:lnTo>
                      <a:lnTo>
                        <a:pt x="553" y="50"/>
                      </a:lnTo>
                      <a:lnTo>
                        <a:pt x="555" y="57"/>
                      </a:lnTo>
                      <a:lnTo>
                        <a:pt x="555" y="57"/>
                      </a:lnTo>
                      <a:lnTo>
                        <a:pt x="557" y="56"/>
                      </a:lnTo>
                      <a:lnTo>
                        <a:pt x="559" y="53"/>
                      </a:lnTo>
                      <a:lnTo>
                        <a:pt x="561" y="47"/>
                      </a:lnTo>
                      <a:lnTo>
                        <a:pt x="561" y="47"/>
                      </a:lnTo>
                      <a:lnTo>
                        <a:pt x="565" y="48"/>
                      </a:lnTo>
                      <a:lnTo>
                        <a:pt x="569" y="51"/>
                      </a:lnTo>
                      <a:lnTo>
                        <a:pt x="572" y="53"/>
                      </a:lnTo>
                      <a:lnTo>
                        <a:pt x="575" y="57"/>
                      </a:lnTo>
                      <a:lnTo>
                        <a:pt x="575" y="57"/>
                      </a:lnTo>
                      <a:lnTo>
                        <a:pt x="579" y="54"/>
                      </a:lnTo>
                      <a:lnTo>
                        <a:pt x="583" y="52"/>
                      </a:lnTo>
                      <a:lnTo>
                        <a:pt x="588" y="51"/>
                      </a:lnTo>
                      <a:lnTo>
                        <a:pt x="594" y="50"/>
                      </a:lnTo>
                      <a:lnTo>
                        <a:pt x="594" y="50"/>
                      </a:lnTo>
                      <a:lnTo>
                        <a:pt x="597" y="54"/>
                      </a:lnTo>
                      <a:lnTo>
                        <a:pt x="597" y="59"/>
                      </a:lnTo>
                      <a:lnTo>
                        <a:pt x="597" y="59"/>
                      </a:lnTo>
                      <a:lnTo>
                        <a:pt x="601" y="59"/>
                      </a:lnTo>
                      <a:lnTo>
                        <a:pt x="604" y="60"/>
                      </a:lnTo>
                      <a:lnTo>
                        <a:pt x="607" y="62"/>
                      </a:lnTo>
                      <a:lnTo>
                        <a:pt x="610" y="63"/>
                      </a:lnTo>
                      <a:lnTo>
                        <a:pt x="610" y="63"/>
                      </a:lnTo>
                      <a:lnTo>
                        <a:pt x="610" y="70"/>
                      </a:lnTo>
                      <a:lnTo>
                        <a:pt x="611" y="75"/>
                      </a:lnTo>
                      <a:lnTo>
                        <a:pt x="612" y="79"/>
                      </a:lnTo>
                      <a:lnTo>
                        <a:pt x="612" y="85"/>
                      </a:lnTo>
                      <a:lnTo>
                        <a:pt x="612" y="85"/>
                      </a:lnTo>
                      <a:lnTo>
                        <a:pt x="607" y="85"/>
                      </a:lnTo>
                      <a:lnTo>
                        <a:pt x="603" y="85"/>
                      </a:lnTo>
                      <a:lnTo>
                        <a:pt x="600" y="83"/>
                      </a:lnTo>
                      <a:lnTo>
                        <a:pt x="599" y="81"/>
                      </a:lnTo>
                      <a:lnTo>
                        <a:pt x="599" y="79"/>
                      </a:lnTo>
                      <a:lnTo>
                        <a:pt x="599" y="79"/>
                      </a:lnTo>
                      <a:lnTo>
                        <a:pt x="597" y="79"/>
                      </a:lnTo>
                      <a:lnTo>
                        <a:pt x="593" y="79"/>
                      </a:lnTo>
                      <a:lnTo>
                        <a:pt x="590" y="79"/>
                      </a:lnTo>
                      <a:lnTo>
                        <a:pt x="588" y="79"/>
                      </a:lnTo>
                      <a:lnTo>
                        <a:pt x="588" y="79"/>
                      </a:lnTo>
                      <a:lnTo>
                        <a:pt x="585" y="75"/>
                      </a:lnTo>
                      <a:lnTo>
                        <a:pt x="585" y="75"/>
                      </a:lnTo>
                      <a:lnTo>
                        <a:pt x="583" y="75"/>
                      </a:lnTo>
                      <a:lnTo>
                        <a:pt x="581" y="77"/>
                      </a:lnTo>
                      <a:lnTo>
                        <a:pt x="578" y="77"/>
                      </a:lnTo>
                      <a:lnTo>
                        <a:pt x="575" y="77"/>
                      </a:lnTo>
                      <a:lnTo>
                        <a:pt x="575" y="77"/>
                      </a:lnTo>
                      <a:lnTo>
                        <a:pt x="572" y="75"/>
                      </a:lnTo>
                      <a:lnTo>
                        <a:pt x="569" y="73"/>
                      </a:lnTo>
                      <a:lnTo>
                        <a:pt x="564" y="72"/>
                      </a:lnTo>
                      <a:lnTo>
                        <a:pt x="559" y="71"/>
                      </a:lnTo>
                      <a:lnTo>
                        <a:pt x="555" y="70"/>
                      </a:lnTo>
                      <a:lnTo>
                        <a:pt x="555" y="70"/>
                      </a:lnTo>
                      <a:lnTo>
                        <a:pt x="552" y="67"/>
                      </a:lnTo>
                      <a:lnTo>
                        <a:pt x="551" y="65"/>
                      </a:lnTo>
                      <a:lnTo>
                        <a:pt x="549" y="65"/>
                      </a:lnTo>
                      <a:lnTo>
                        <a:pt x="549" y="65"/>
                      </a:lnTo>
                      <a:lnTo>
                        <a:pt x="549" y="67"/>
                      </a:lnTo>
                      <a:lnTo>
                        <a:pt x="549" y="67"/>
                      </a:lnTo>
                      <a:lnTo>
                        <a:pt x="546" y="66"/>
                      </a:lnTo>
                      <a:lnTo>
                        <a:pt x="542" y="63"/>
                      </a:lnTo>
                      <a:lnTo>
                        <a:pt x="537" y="60"/>
                      </a:lnTo>
                      <a:lnTo>
                        <a:pt x="534" y="57"/>
                      </a:lnTo>
                      <a:lnTo>
                        <a:pt x="534" y="57"/>
                      </a:lnTo>
                      <a:lnTo>
                        <a:pt x="519" y="57"/>
                      </a:lnTo>
                      <a:lnTo>
                        <a:pt x="512" y="56"/>
                      </a:lnTo>
                      <a:lnTo>
                        <a:pt x="505" y="55"/>
                      </a:lnTo>
                      <a:lnTo>
                        <a:pt x="505" y="55"/>
                      </a:lnTo>
                      <a:lnTo>
                        <a:pt x="504" y="53"/>
                      </a:lnTo>
                      <a:lnTo>
                        <a:pt x="504" y="53"/>
                      </a:lnTo>
                      <a:lnTo>
                        <a:pt x="503" y="52"/>
                      </a:lnTo>
                      <a:lnTo>
                        <a:pt x="503" y="52"/>
                      </a:lnTo>
                      <a:lnTo>
                        <a:pt x="498" y="52"/>
                      </a:lnTo>
                      <a:lnTo>
                        <a:pt x="496" y="51"/>
                      </a:lnTo>
                      <a:lnTo>
                        <a:pt x="496" y="47"/>
                      </a:lnTo>
                      <a:lnTo>
                        <a:pt x="496" y="47"/>
                      </a:lnTo>
                      <a:lnTo>
                        <a:pt x="493" y="48"/>
                      </a:lnTo>
                      <a:lnTo>
                        <a:pt x="489" y="50"/>
                      </a:lnTo>
                      <a:lnTo>
                        <a:pt x="488" y="50"/>
                      </a:lnTo>
                      <a:lnTo>
                        <a:pt x="487" y="50"/>
                      </a:lnTo>
                      <a:lnTo>
                        <a:pt x="487" y="48"/>
                      </a:lnTo>
                      <a:lnTo>
                        <a:pt x="487" y="45"/>
                      </a:lnTo>
                      <a:lnTo>
                        <a:pt x="487" y="45"/>
                      </a:lnTo>
                      <a:lnTo>
                        <a:pt x="483" y="45"/>
                      </a:lnTo>
                      <a:lnTo>
                        <a:pt x="480" y="46"/>
                      </a:lnTo>
                      <a:lnTo>
                        <a:pt x="477" y="46"/>
                      </a:lnTo>
                      <a:lnTo>
                        <a:pt x="474" y="45"/>
                      </a:lnTo>
                      <a:lnTo>
                        <a:pt x="474" y="45"/>
                      </a:lnTo>
                      <a:lnTo>
                        <a:pt x="472" y="44"/>
                      </a:lnTo>
                      <a:lnTo>
                        <a:pt x="472" y="43"/>
                      </a:lnTo>
                      <a:lnTo>
                        <a:pt x="472" y="43"/>
                      </a:lnTo>
                      <a:lnTo>
                        <a:pt x="469" y="43"/>
                      </a:lnTo>
                      <a:lnTo>
                        <a:pt x="468" y="44"/>
                      </a:lnTo>
                      <a:lnTo>
                        <a:pt x="466" y="45"/>
                      </a:lnTo>
                      <a:lnTo>
                        <a:pt x="466" y="45"/>
                      </a:lnTo>
                      <a:lnTo>
                        <a:pt x="461" y="43"/>
                      </a:lnTo>
                      <a:lnTo>
                        <a:pt x="456" y="41"/>
                      </a:lnTo>
                      <a:lnTo>
                        <a:pt x="456" y="41"/>
                      </a:lnTo>
                      <a:lnTo>
                        <a:pt x="452" y="39"/>
                      </a:lnTo>
                      <a:lnTo>
                        <a:pt x="445" y="37"/>
                      </a:lnTo>
                      <a:lnTo>
                        <a:pt x="440" y="37"/>
                      </a:lnTo>
                      <a:lnTo>
                        <a:pt x="433" y="39"/>
                      </a:lnTo>
                      <a:lnTo>
                        <a:pt x="433" y="39"/>
                      </a:lnTo>
                      <a:lnTo>
                        <a:pt x="433" y="37"/>
                      </a:lnTo>
                      <a:lnTo>
                        <a:pt x="431" y="36"/>
                      </a:lnTo>
                      <a:lnTo>
                        <a:pt x="428" y="35"/>
                      </a:lnTo>
                      <a:lnTo>
                        <a:pt x="424" y="36"/>
                      </a:lnTo>
                      <a:lnTo>
                        <a:pt x="420" y="36"/>
                      </a:lnTo>
                      <a:lnTo>
                        <a:pt x="420" y="36"/>
                      </a:lnTo>
                      <a:lnTo>
                        <a:pt x="419" y="36"/>
                      </a:lnTo>
                      <a:lnTo>
                        <a:pt x="418" y="34"/>
                      </a:lnTo>
                      <a:lnTo>
                        <a:pt x="418" y="34"/>
                      </a:lnTo>
                      <a:lnTo>
                        <a:pt x="408" y="32"/>
                      </a:lnTo>
                      <a:lnTo>
                        <a:pt x="408" y="32"/>
                      </a:lnTo>
                      <a:lnTo>
                        <a:pt x="403" y="32"/>
                      </a:lnTo>
                      <a:lnTo>
                        <a:pt x="398" y="33"/>
                      </a:lnTo>
                      <a:lnTo>
                        <a:pt x="393" y="33"/>
                      </a:lnTo>
                      <a:lnTo>
                        <a:pt x="391" y="32"/>
                      </a:lnTo>
                      <a:lnTo>
                        <a:pt x="388" y="30"/>
                      </a:lnTo>
                      <a:lnTo>
                        <a:pt x="388" y="30"/>
                      </a:lnTo>
                      <a:lnTo>
                        <a:pt x="380" y="32"/>
                      </a:lnTo>
                      <a:lnTo>
                        <a:pt x="376" y="32"/>
                      </a:lnTo>
                      <a:lnTo>
                        <a:pt x="371" y="32"/>
                      </a:lnTo>
                      <a:lnTo>
                        <a:pt x="371" y="32"/>
                      </a:lnTo>
                      <a:lnTo>
                        <a:pt x="371" y="31"/>
                      </a:lnTo>
                      <a:lnTo>
                        <a:pt x="370" y="30"/>
                      </a:lnTo>
                      <a:lnTo>
                        <a:pt x="366" y="30"/>
                      </a:lnTo>
                      <a:lnTo>
                        <a:pt x="364" y="30"/>
                      </a:lnTo>
                      <a:lnTo>
                        <a:pt x="363" y="29"/>
                      </a:lnTo>
                      <a:lnTo>
                        <a:pt x="363" y="27"/>
                      </a:lnTo>
                      <a:lnTo>
                        <a:pt x="363" y="25"/>
                      </a:lnTo>
                      <a:lnTo>
                        <a:pt x="363" y="25"/>
                      </a:lnTo>
                      <a:lnTo>
                        <a:pt x="360" y="29"/>
                      </a:lnTo>
                      <a:lnTo>
                        <a:pt x="356" y="30"/>
                      </a:lnTo>
                      <a:lnTo>
                        <a:pt x="350" y="30"/>
                      </a:lnTo>
                      <a:lnTo>
                        <a:pt x="343" y="30"/>
                      </a:lnTo>
                      <a:lnTo>
                        <a:pt x="329" y="29"/>
                      </a:lnTo>
                      <a:lnTo>
                        <a:pt x="321" y="29"/>
                      </a:lnTo>
                      <a:lnTo>
                        <a:pt x="314" y="30"/>
                      </a:lnTo>
                      <a:lnTo>
                        <a:pt x="314" y="30"/>
                      </a:lnTo>
                      <a:lnTo>
                        <a:pt x="311" y="31"/>
                      </a:lnTo>
                      <a:lnTo>
                        <a:pt x="305" y="30"/>
                      </a:lnTo>
                      <a:lnTo>
                        <a:pt x="305" y="30"/>
                      </a:lnTo>
                      <a:lnTo>
                        <a:pt x="299" y="30"/>
                      </a:lnTo>
                      <a:lnTo>
                        <a:pt x="299" y="30"/>
                      </a:lnTo>
                      <a:lnTo>
                        <a:pt x="295" y="31"/>
                      </a:lnTo>
                      <a:lnTo>
                        <a:pt x="291" y="32"/>
                      </a:lnTo>
                      <a:lnTo>
                        <a:pt x="285" y="33"/>
                      </a:lnTo>
                      <a:lnTo>
                        <a:pt x="278" y="32"/>
                      </a:lnTo>
                      <a:lnTo>
                        <a:pt x="278" y="32"/>
                      </a:lnTo>
                      <a:lnTo>
                        <a:pt x="274" y="31"/>
                      </a:lnTo>
                      <a:lnTo>
                        <a:pt x="265" y="32"/>
                      </a:lnTo>
                      <a:lnTo>
                        <a:pt x="265" y="32"/>
                      </a:lnTo>
                      <a:lnTo>
                        <a:pt x="260" y="34"/>
                      </a:lnTo>
                      <a:lnTo>
                        <a:pt x="256" y="35"/>
                      </a:lnTo>
                      <a:lnTo>
                        <a:pt x="255" y="35"/>
                      </a:lnTo>
                      <a:lnTo>
                        <a:pt x="254" y="34"/>
                      </a:lnTo>
                      <a:lnTo>
                        <a:pt x="254" y="34"/>
                      </a:lnTo>
                      <a:lnTo>
                        <a:pt x="253" y="33"/>
                      </a:lnTo>
                      <a:lnTo>
                        <a:pt x="252" y="33"/>
                      </a:lnTo>
                      <a:lnTo>
                        <a:pt x="250" y="34"/>
                      </a:lnTo>
                      <a:lnTo>
                        <a:pt x="250" y="34"/>
                      </a:lnTo>
                      <a:lnTo>
                        <a:pt x="238" y="35"/>
                      </a:lnTo>
                      <a:lnTo>
                        <a:pt x="228" y="35"/>
                      </a:lnTo>
                      <a:lnTo>
                        <a:pt x="217" y="36"/>
                      </a:lnTo>
                      <a:lnTo>
                        <a:pt x="212" y="37"/>
                      </a:lnTo>
                      <a:lnTo>
                        <a:pt x="207" y="39"/>
                      </a:lnTo>
                      <a:lnTo>
                        <a:pt x="207" y="39"/>
                      </a:lnTo>
                      <a:lnTo>
                        <a:pt x="207" y="34"/>
                      </a:lnTo>
                      <a:lnTo>
                        <a:pt x="207" y="34"/>
                      </a:lnTo>
                      <a:lnTo>
                        <a:pt x="205" y="35"/>
                      </a:lnTo>
                      <a:lnTo>
                        <a:pt x="202" y="35"/>
                      </a:lnTo>
                      <a:lnTo>
                        <a:pt x="199" y="36"/>
                      </a:lnTo>
                      <a:lnTo>
                        <a:pt x="198" y="36"/>
                      </a:lnTo>
                      <a:lnTo>
                        <a:pt x="198" y="36"/>
                      </a:lnTo>
                      <a:lnTo>
                        <a:pt x="196" y="38"/>
                      </a:lnTo>
                      <a:lnTo>
                        <a:pt x="194" y="38"/>
                      </a:lnTo>
                      <a:lnTo>
                        <a:pt x="189" y="39"/>
                      </a:lnTo>
                      <a:lnTo>
                        <a:pt x="189" y="39"/>
                      </a:lnTo>
                      <a:lnTo>
                        <a:pt x="189" y="40"/>
                      </a:lnTo>
                      <a:lnTo>
                        <a:pt x="188" y="41"/>
                      </a:lnTo>
                      <a:lnTo>
                        <a:pt x="187" y="41"/>
                      </a:lnTo>
                      <a:lnTo>
                        <a:pt x="187" y="41"/>
                      </a:lnTo>
                      <a:lnTo>
                        <a:pt x="185" y="40"/>
                      </a:lnTo>
                      <a:lnTo>
                        <a:pt x="182" y="41"/>
                      </a:lnTo>
                      <a:lnTo>
                        <a:pt x="182" y="41"/>
                      </a:lnTo>
                      <a:lnTo>
                        <a:pt x="179" y="42"/>
                      </a:lnTo>
                      <a:lnTo>
                        <a:pt x="177" y="43"/>
                      </a:lnTo>
                      <a:lnTo>
                        <a:pt x="175" y="43"/>
                      </a:lnTo>
                      <a:lnTo>
                        <a:pt x="175" y="43"/>
                      </a:lnTo>
                      <a:lnTo>
                        <a:pt x="174" y="42"/>
                      </a:lnTo>
                      <a:lnTo>
                        <a:pt x="173" y="41"/>
                      </a:lnTo>
                      <a:lnTo>
                        <a:pt x="173" y="41"/>
                      </a:lnTo>
                      <a:lnTo>
                        <a:pt x="173" y="41"/>
                      </a:lnTo>
                      <a:lnTo>
                        <a:pt x="171" y="42"/>
                      </a:lnTo>
                      <a:lnTo>
                        <a:pt x="169" y="43"/>
                      </a:lnTo>
                      <a:lnTo>
                        <a:pt x="165" y="45"/>
                      </a:lnTo>
                      <a:lnTo>
                        <a:pt x="165" y="45"/>
                      </a:lnTo>
                      <a:lnTo>
                        <a:pt x="160" y="45"/>
                      </a:lnTo>
                      <a:lnTo>
                        <a:pt x="157" y="45"/>
                      </a:lnTo>
                      <a:lnTo>
                        <a:pt x="157" y="45"/>
                      </a:lnTo>
                      <a:lnTo>
                        <a:pt x="154" y="46"/>
                      </a:lnTo>
                      <a:lnTo>
                        <a:pt x="151" y="47"/>
                      </a:lnTo>
                      <a:lnTo>
                        <a:pt x="151" y="47"/>
                      </a:lnTo>
                      <a:lnTo>
                        <a:pt x="148" y="47"/>
                      </a:lnTo>
                      <a:lnTo>
                        <a:pt x="146" y="46"/>
                      </a:lnTo>
                      <a:lnTo>
                        <a:pt x="143" y="46"/>
                      </a:lnTo>
                      <a:lnTo>
                        <a:pt x="139" y="47"/>
                      </a:lnTo>
                      <a:lnTo>
                        <a:pt x="139" y="47"/>
                      </a:lnTo>
                      <a:lnTo>
                        <a:pt x="135" y="50"/>
                      </a:lnTo>
                      <a:lnTo>
                        <a:pt x="130" y="52"/>
                      </a:lnTo>
                      <a:lnTo>
                        <a:pt x="119" y="55"/>
                      </a:lnTo>
                      <a:lnTo>
                        <a:pt x="119" y="55"/>
                      </a:lnTo>
                      <a:lnTo>
                        <a:pt x="110" y="57"/>
                      </a:lnTo>
                      <a:lnTo>
                        <a:pt x="110" y="57"/>
                      </a:lnTo>
                      <a:lnTo>
                        <a:pt x="108" y="58"/>
                      </a:lnTo>
                      <a:lnTo>
                        <a:pt x="105" y="59"/>
                      </a:lnTo>
                      <a:lnTo>
                        <a:pt x="100" y="60"/>
                      </a:lnTo>
                      <a:lnTo>
                        <a:pt x="97" y="61"/>
                      </a:lnTo>
                      <a:lnTo>
                        <a:pt x="97" y="61"/>
                      </a:lnTo>
                      <a:lnTo>
                        <a:pt x="94" y="62"/>
                      </a:lnTo>
                      <a:lnTo>
                        <a:pt x="90" y="63"/>
                      </a:lnTo>
                      <a:lnTo>
                        <a:pt x="90" y="63"/>
                      </a:lnTo>
                      <a:lnTo>
                        <a:pt x="83" y="65"/>
                      </a:lnTo>
                      <a:lnTo>
                        <a:pt x="77" y="67"/>
                      </a:lnTo>
                      <a:lnTo>
                        <a:pt x="74" y="70"/>
                      </a:lnTo>
                      <a:lnTo>
                        <a:pt x="74" y="70"/>
                      </a:lnTo>
                      <a:lnTo>
                        <a:pt x="67" y="70"/>
                      </a:lnTo>
                      <a:lnTo>
                        <a:pt x="58" y="70"/>
                      </a:lnTo>
                      <a:lnTo>
                        <a:pt x="58" y="70"/>
                      </a:lnTo>
                      <a:lnTo>
                        <a:pt x="46" y="77"/>
                      </a:lnTo>
                      <a:lnTo>
                        <a:pt x="32" y="82"/>
                      </a:lnTo>
                      <a:lnTo>
                        <a:pt x="17" y="85"/>
                      </a:lnTo>
                      <a:lnTo>
                        <a:pt x="1" y="88"/>
                      </a:lnTo>
                      <a:lnTo>
                        <a:pt x="1" y="88"/>
                      </a:lnTo>
                      <a:lnTo>
                        <a:pt x="1" y="82"/>
                      </a:lnTo>
                      <a:lnTo>
                        <a:pt x="0" y="78"/>
                      </a:lnTo>
                      <a:lnTo>
                        <a:pt x="0" y="75"/>
                      </a:lnTo>
                      <a:lnTo>
                        <a:pt x="0" y="74"/>
                      </a:lnTo>
                      <a:lnTo>
                        <a:pt x="1" y="73"/>
                      </a:lnTo>
                      <a:lnTo>
                        <a:pt x="1" y="73"/>
                      </a:lnTo>
                      <a:lnTo>
                        <a:pt x="3" y="71"/>
                      </a:lnTo>
                      <a:lnTo>
                        <a:pt x="4" y="71"/>
                      </a:lnTo>
                      <a:lnTo>
                        <a:pt x="7" y="73"/>
                      </a:lnTo>
                      <a:lnTo>
                        <a:pt x="7" y="73"/>
                      </a:lnTo>
                      <a:lnTo>
                        <a:pt x="9" y="73"/>
                      </a:lnTo>
                      <a:lnTo>
                        <a:pt x="9" y="72"/>
                      </a:lnTo>
                      <a:lnTo>
                        <a:pt x="10" y="70"/>
                      </a:lnTo>
                      <a:lnTo>
                        <a:pt x="11" y="67"/>
                      </a:lnTo>
                      <a:lnTo>
                        <a:pt x="12" y="65"/>
                      </a:lnTo>
                      <a:lnTo>
                        <a:pt x="12" y="65"/>
                      </a:lnTo>
                      <a:lnTo>
                        <a:pt x="13" y="64"/>
                      </a:lnTo>
                      <a:lnTo>
                        <a:pt x="12" y="63"/>
                      </a:lnTo>
                      <a:lnTo>
                        <a:pt x="11" y="63"/>
                      </a:lnTo>
                      <a:lnTo>
                        <a:pt x="12" y="61"/>
                      </a:lnTo>
                      <a:lnTo>
                        <a:pt x="12" y="61"/>
                      </a:lnTo>
                      <a:lnTo>
                        <a:pt x="14" y="61"/>
                      </a:lnTo>
                      <a:lnTo>
                        <a:pt x="16" y="60"/>
                      </a:lnTo>
                      <a:lnTo>
                        <a:pt x="16" y="59"/>
                      </a:lnTo>
                      <a:lnTo>
                        <a:pt x="16" y="59"/>
                      </a:lnTo>
                      <a:lnTo>
                        <a:pt x="17" y="60"/>
                      </a:lnTo>
                      <a:lnTo>
                        <a:pt x="18" y="61"/>
                      </a:lnTo>
                      <a:lnTo>
                        <a:pt x="20" y="62"/>
                      </a:lnTo>
                      <a:lnTo>
                        <a:pt x="21" y="63"/>
                      </a:lnTo>
                      <a:lnTo>
                        <a:pt x="21" y="63"/>
                      </a:lnTo>
                      <a:lnTo>
                        <a:pt x="20" y="64"/>
                      </a:lnTo>
                      <a:lnTo>
                        <a:pt x="18" y="65"/>
                      </a:lnTo>
                      <a:lnTo>
                        <a:pt x="17" y="66"/>
                      </a:lnTo>
                      <a:lnTo>
                        <a:pt x="16" y="67"/>
                      </a:lnTo>
                      <a:lnTo>
                        <a:pt x="16" y="67"/>
                      </a:lnTo>
                      <a:lnTo>
                        <a:pt x="17" y="70"/>
                      </a:lnTo>
                      <a:lnTo>
                        <a:pt x="18" y="70"/>
                      </a:lnTo>
                      <a:lnTo>
                        <a:pt x="21" y="70"/>
                      </a:lnTo>
                      <a:lnTo>
                        <a:pt x="23" y="68"/>
                      </a:lnTo>
                      <a:lnTo>
                        <a:pt x="24" y="68"/>
                      </a:lnTo>
                      <a:lnTo>
                        <a:pt x="25" y="70"/>
                      </a:lnTo>
                      <a:lnTo>
                        <a:pt x="25" y="70"/>
                      </a:lnTo>
                      <a:lnTo>
                        <a:pt x="26" y="70"/>
                      </a:lnTo>
                      <a:lnTo>
                        <a:pt x="27" y="67"/>
                      </a:lnTo>
                      <a:lnTo>
                        <a:pt x="27" y="63"/>
                      </a:lnTo>
                      <a:lnTo>
                        <a:pt x="27" y="58"/>
                      </a:lnTo>
                      <a:lnTo>
                        <a:pt x="27" y="56"/>
                      </a:lnTo>
                      <a:lnTo>
                        <a:pt x="28" y="55"/>
                      </a:lnTo>
                      <a:lnTo>
                        <a:pt x="28" y="55"/>
                      </a:lnTo>
                      <a:lnTo>
                        <a:pt x="31" y="55"/>
                      </a:lnTo>
                      <a:lnTo>
                        <a:pt x="33" y="56"/>
                      </a:lnTo>
                      <a:lnTo>
                        <a:pt x="34" y="59"/>
                      </a:lnTo>
                      <a:lnTo>
                        <a:pt x="34" y="63"/>
                      </a:lnTo>
                      <a:lnTo>
                        <a:pt x="34" y="63"/>
                      </a:lnTo>
                      <a:lnTo>
                        <a:pt x="43" y="63"/>
                      </a:lnTo>
                      <a:lnTo>
                        <a:pt x="43" y="63"/>
                      </a:lnTo>
                      <a:lnTo>
                        <a:pt x="46" y="60"/>
                      </a:lnTo>
                      <a:lnTo>
                        <a:pt x="48" y="57"/>
                      </a:lnTo>
                      <a:lnTo>
                        <a:pt x="48" y="57"/>
                      </a:lnTo>
                      <a:lnTo>
                        <a:pt x="49" y="58"/>
                      </a:lnTo>
                      <a:lnTo>
                        <a:pt x="51" y="58"/>
                      </a:lnTo>
                      <a:lnTo>
                        <a:pt x="53" y="58"/>
                      </a:lnTo>
                      <a:lnTo>
                        <a:pt x="55" y="58"/>
                      </a:lnTo>
                      <a:lnTo>
                        <a:pt x="57" y="55"/>
                      </a:lnTo>
                      <a:lnTo>
                        <a:pt x="58" y="50"/>
                      </a:lnTo>
                      <a:lnTo>
                        <a:pt x="58" y="50"/>
                      </a:lnTo>
                      <a:lnTo>
                        <a:pt x="61" y="50"/>
                      </a:lnTo>
                      <a:lnTo>
                        <a:pt x="63" y="51"/>
                      </a:lnTo>
                      <a:lnTo>
                        <a:pt x="64" y="52"/>
                      </a:lnTo>
                      <a:lnTo>
                        <a:pt x="66" y="52"/>
                      </a:lnTo>
                      <a:lnTo>
                        <a:pt x="66" y="52"/>
                      </a:lnTo>
                      <a:lnTo>
                        <a:pt x="67" y="52"/>
                      </a:lnTo>
                      <a:lnTo>
                        <a:pt x="69" y="51"/>
                      </a:lnTo>
                      <a:lnTo>
                        <a:pt x="71" y="47"/>
                      </a:lnTo>
                      <a:lnTo>
                        <a:pt x="73" y="46"/>
                      </a:lnTo>
                      <a:lnTo>
                        <a:pt x="75" y="46"/>
                      </a:lnTo>
                      <a:lnTo>
                        <a:pt x="76" y="47"/>
                      </a:lnTo>
                      <a:lnTo>
                        <a:pt x="76" y="47"/>
                      </a:lnTo>
                      <a:lnTo>
                        <a:pt x="78" y="44"/>
                      </a:lnTo>
                      <a:lnTo>
                        <a:pt x="80" y="41"/>
                      </a:lnTo>
                      <a:lnTo>
                        <a:pt x="83" y="38"/>
                      </a:lnTo>
                      <a:lnTo>
                        <a:pt x="84" y="34"/>
                      </a:lnTo>
                      <a:lnTo>
                        <a:pt x="84" y="34"/>
                      </a:lnTo>
                      <a:close/>
                      <a:moveTo>
                        <a:pt x="68" y="57"/>
                      </a:moveTo>
                      <a:lnTo>
                        <a:pt x="68" y="57"/>
                      </a:lnTo>
                      <a:lnTo>
                        <a:pt x="72" y="57"/>
                      </a:lnTo>
                      <a:lnTo>
                        <a:pt x="72" y="57"/>
                      </a:lnTo>
                      <a:lnTo>
                        <a:pt x="72" y="52"/>
                      </a:lnTo>
                      <a:lnTo>
                        <a:pt x="72" y="52"/>
                      </a:lnTo>
                      <a:lnTo>
                        <a:pt x="68" y="52"/>
                      </a:lnTo>
                      <a:lnTo>
                        <a:pt x="68" y="52"/>
                      </a:lnTo>
                      <a:lnTo>
                        <a:pt x="68" y="57"/>
                      </a:lnTo>
                      <a:lnTo>
                        <a:pt x="68" y="57"/>
                      </a:lnTo>
                      <a:close/>
                      <a:moveTo>
                        <a:pt x="64" y="63"/>
                      </a:moveTo>
                      <a:lnTo>
                        <a:pt x="64" y="63"/>
                      </a:lnTo>
                      <a:lnTo>
                        <a:pt x="65" y="59"/>
                      </a:lnTo>
                      <a:lnTo>
                        <a:pt x="66" y="57"/>
                      </a:lnTo>
                      <a:lnTo>
                        <a:pt x="66" y="55"/>
                      </a:lnTo>
                      <a:lnTo>
                        <a:pt x="66" y="55"/>
                      </a:lnTo>
                      <a:lnTo>
                        <a:pt x="63" y="54"/>
                      </a:lnTo>
                      <a:lnTo>
                        <a:pt x="62" y="55"/>
                      </a:lnTo>
                      <a:lnTo>
                        <a:pt x="59" y="56"/>
                      </a:lnTo>
                      <a:lnTo>
                        <a:pt x="59" y="58"/>
                      </a:lnTo>
                      <a:lnTo>
                        <a:pt x="59" y="60"/>
                      </a:lnTo>
                      <a:lnTo>
                        <a:pt x="59" y="61"/>
                      </a:lnTo>
                      <a:lnTo>
                        <a:pt x="62" y="63"/>
                      </a:lnTo>
                      <a:lnTo>
                        <a:pt x="64" y="63"/>
                      </a:lnTo>
                      <a:lnTo>
                        <a:pt x="6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90" name="Freeform 27"/>
                <p:cNvSpPr>
                  <a:spLocks noEditPoints="1"/>
                </p:cNvSpPr>
                <p:nvPr/>
              </p:nvSpPr>
              <p:spPr bwMode="auto">
                <a:xfrm>
                  <a:off x="2703513" y="1966913"/>
                  <a:ext cx="862012" cy="1081088"/>
                </a:xfrm>
                <a:custGeom>
                  <a:avLst/>
                  <a:gdLst>
                    <a:gd name="T0" fmla="*/ 374 w 543"/>
                    <a:gd name="T1" fmla="*/ 285 h 681"/>
                    <a:gd name="T2" fmla="*/ 360 w 543"/>
                    <a:gd name="T3" fmla="*/ 262 h 681"/>
                    <a:gd name="T4" fmla="*/ 347 w 543"/>
                    <a:gd name="T5" fmla="*/ 252 h 681"/>
                    <a:gd name="T6" fmla="*/ 319 w 543"/>
                    <a:gd name="T7" fmla="*/ 224 h 681"/>
                    <a:gd name="T8" fmla="*/ 296 w 543"/>
                    <a:gd name="T9" fmla="*/ 208 h 681"/>
                    <a:gd name="T10" fmla="*/ 279 w 543"/>
                    <a:gd name="T11" fmla="*/ 192 h 681"/>
                    <a:gd name="T12" fmla="*/ 253 w 543"/>
                    <a:gd name="T13" fmla="*/ 162 h 681"/>
                    <a:gd name="T14" fmla="*/ 212 w 543"/>
                    <a:gd name="T15" fmla="*/ 127 h 681"/>
                    <a:gd name="T16" fmla="*/ 167 w 543"/>
                    <a:gd name="T17" fmla="*/ 95 h 681"/>
                    <a:gd name="T18" fmla="*/ 133 w 543"/>
                    <a:gd name="T19" fmla="*/ 73 h 681"/>
                    <a:gd name="T20" fmla="*/ 129 w 543"/>
                    <a:gd name="T21" fmla="*/ 77 h 681"/>
                    <a:gd name="T22" fmla="*/ 105 w 543"/>
                    <a:gd name="T23" fmla="*/ 61 h 681"/>
                    <a:gd name="T24" fmla="*/ 91 w 543"/>
                    <a:gd name="T25" fmla="*/ 52 h 681"/>
                    <a:gd name="T26" fmla="*/ 44 w 543"/>
                    <a:gd name="T27" fmla="*/ 36 h 681"/>
                    <a:gd name="T28" fmla="*/ 4 w 543"/>
                    <a:gd name="T29" fmla="*/ 9 h 681"/>
                    <a:gd name="T30" fmla="*/ 27 w 543"/>
                    <a:gd name="T31" fmla="*/ 4 h 681"/>
                    <a:gd name="T32" fmla="*/ 40 w 543"/>
                    <a:gd name="T33" fmla="*/ 17 h 681"/>
                    <a:gd name="T34" fmla="*/ 95 w 543"/>
                    <a:gd name="T35" fmla="*/ 24 h 681"/>
                    <a:gd name="T36" fmla="*/ 110 w 543"/>
                    <a:gd name="T37" fmla="*/ 39 h 681"/>
                    <a:gd name="T38" fmla="*/ 133 w 543"/>
                    <a:gd name="T39" fmla="*/ 57 h 681"/>
                    <a:gd name="T40" fmla="*/ 152 w 543"/>
                    <a:gd name="T41" fmla="*/ 73 h 681"/>
                    <a:gd name="T42" fmla="*/ 178 w 543"/>
                    <a:gd name="T43" fmla="*/ 73 h 681"/>
                    <a:gd name="T44" fmla="*/ 193 w 543"/>
                    <a:gd name="T45" fmla="*/ 98 h 681"/>
                    <a:gd name="T46" fmla="*/ 222 w 543"/>
                    <a:gd name="T47" fmla="*/ 100 h 681"/>
                    <a:gd name="T48" fmla="*/ 238 w 543"/>
                    <a:gd name="T49" fmla="*/ 123 h 681"/>
                    <a:gd name="T50" fmla="*/ 259 w 543"/>
                    <a:gd name="T51" fmla="*/ 143 h 681"/>
                    <a:gd name="T52" fmla="*/ 285 w 543"/>
                    <a:gd name="T53" fmla="*/ 160 h 681"/>
                    <a:gd name="T54" fmla="*/ 316 w 543"/>
                    <a:gd name="T55" fmla="*/ 188 h 681"/>
                    <a:gd name="T56" fmla="*/ 351 w 543"/>
                    <a:gd name="T57" fmla="*/ 232 h 681"/>
                    <a:gd name="T58" fmla="*/ 367 w 543"/>
                    <a:gd name="T59" fmla="*/ 248 h 681"/>
                    <a:gd name="T60" fmla="*/ 387 w 543"/>
                    <a:gd name="T61" fmla="*/ 263 h 681"/>
                    <a:gd name="T62" fmla="*/ 396 w 543"/>
                    <a:gd name="T63" fmla="*/ 291 h 681"/>
                    <a:gd name="T64" fmla="*/ 416 w 543"/>
                    <a:gd name="T65" fmla="*/ 318 h 681"/>
                    <a:gd name="T66" fmla="*/ 432 w 543"/>
                    <a:gd name="T67" fmla="*/ 331 h 681"/>
                    <a:gd name="T68" fmla="*/ 441 w 543"/>
                    <a:gd name="T69" fmla="*/ 361 h 681"/>
                    <a:gd name="T70" fmla="*/ 447 w 543"/>
                    <a:gd name="T71" fmla="*/ 370 h 681"/>
                    <a:gd name="T72" fmla="*/ 459 w 543"/>
                    <a:gd name="T73" fmla="*/ 395 h 681"/>
                    <a:gd name="T74" fmla="*/ 463 w 543"/>
                    <a:gd name="T75" fmla="*/ 414 h 681"/>
                    <a:gd name="T76" fmla="*/ 477 w 543"/>
                    <a:gd name="T77" fmla="*/ 437 h 681"/>
                    <a:gd name="T78" fmla="*/ 496 w 543"/>
                    <a:gd name="T79" fmla="*/ 468 h 681"/>
                    <a:gd name="T80" fmla="*/ 509 w 543"/>
                    <a:gd name="T81" fmla="*/ 513 h 681"/>
                    <a:gd name="T82" fmla="*/ 509 w 543"/>
                    <a:gd name="T83" fmla="*/ 531 h 681"/>
                    <a:gd name="T84" fmla="*/ 517 w 543"/>
                    <a:gd name="T85" fmla="*/ 568 h 681"/>
                    <a:gd name="T86" fmla="*/ 515 w 543"/>
                    <a:gd name="T87" fmla="*/ 582 h 681"/>
                    <a:gd name="T88" fmla="*/ 529 w 543"/>
                    <a:gd name="T89" fmla="*/ 603 h 681"/>
                    <a:gd name="T90" fmla="*/ 535 w 543"/>
                    <a:gd name="T91" fmla="*/ 630 h 681"/>
                    <a:gd name="T92" fmla="*/ 542 w 543"/>
                    <a:gd name="T93" fmla="*/ 650 h 681"/>
                    <a:gd name="T94" fmla="*/ 535 w 543"/>
                    <a:gd name="T95" fmla="*/ 681 h 681"/>
                    <a:gd name="T96" fmla="*/ 520 w 543"/>
                    <a:gd name="T97" fmla="*/ 645 h 681"/>
                    <a:gd name="T98" fmla="*/ 509 w 543"/>
                    <a:gd name="T99" fmla="*/ 618 h 681"/>
                    <a:gd name="T100" fmla="*/ 501 w 543"/>
                    <a:gd name="T101" fmla="*/ 589 h 681"/>
                    <a:gd name="T102" fmla="*/ 497 w 543"/>
                    <a:gd name="T103" fmla="*/ 552 h 681"/>
                    <a:gd name="T104" fmla="*/ 479 w 543"/>
                    <a:gd name="T105" fmla="*/ 501 h 681"/>
                    <a:gd name="T106" fmla="*/ 479 w 543"/>
                    <a:gd name="T107" fmla="*/ 484 h 681"/>
                    <a:gd name="T108" fmla="*/ 459 w 543"/>
                    <a:gd name="T109" fmla="*/ 452 h 681"/>
                    <a:gd name="T110" fmla="*/ 441 w 543"/>
                    <a:gd name="T111" fmla="*/ 410 h 681"/>
                    <a:gd name="T112" fmla="*/ 430 w 543"/>
                    <a:gd name="T113" fmla="*/ 383 h 681"/>
                    <a:gd name="T114" fmla="*/ 418 w 543"/>
                    <a:gd name="T115" fmla="*/ 351 h 681"/>
                    <a:gd name="T116" fmla="*/ 406 w 543"/>
                    <a:gd name="T117" fmla="*/ 336 h 681"/>
                    <a:gd name="T118" fmla="*/ 388 w 543"/>
                    <a:gd name="T119" fmla="*/ 306 h 681"/>
                    <a:gd name="T120" fmla="*/ 517 w 543"/>
                    <a:gd name="T121" fmla="*/ 616 h 681"/>
                    <a:gd name="T122" fmla="*/ 513 w 543"/>
                    <a:gd name="T123" fmla="*/ 5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3" h="681">
                      <a:moveTo>
                        <a:pt x="387" y="300"/>
                      </a:moveTo>
                      <a:lnTo>
                        <a:pt x="387" y="300"/>
                      </a:lnTo>
                      <a:lnTo>
                        <a:pt x="389" y="298"/>
                      </a:lnTo>
                      <a:lnTo>
                        <a:pt x="392" y="297"/>
                      </a:lnTo>
                      <a:lnTo>
                        <a:pt x="392" y="297"/>
                      </a:lnTo>
                      <a:lnTo>
                        <a:pt x="391" y="295"/>
                      </a:lnTo>
                      <a:lnTo>
                        <a:pt x="390" y="293"/>
                      </a:lnTo>
                      <a:lnTo>
                        <a:pt x="389" y="292"/>
                      </a:lnTo>
                      <a:lnTo>
                        <a:pt x="387" y="291"/>
                      </a:lnTo>
                      <a:lnTo>
                        <a:pt x="381" y="291"/>
                      </a:lnTo>
                      <a:lnTo>
                        <a:pt x="376" y="291"/>
                      </a:lnTo>
                      <a:lnTo>
                        <a:pt x="376" y="291"/>
                      </a:lnTo>
                      <a:lnTo>
                        <a:pt x="374" y="289"/>
                      </a:lnTo>
                      <a:lnTo>
                        <a:pt x="374" y="287"/>
                      </a:lnTo>
                      <a:lnTo>
                        <a:pt x="374" y="285"/>
                      </a:lnTo>
                      <a:lnTo>
                        <a:pt x="376" y="282"/>
                      </a:lnTo>
                      <a:lnTo>
                        <a:pt x="376" y="282"/>
                      </a:lnTo>
                      <a:lnTo>
                        <a:pt x="372" y="283"/>
                      </a:lnTo>
                      <a:lnTo>
                        <a:pt x="370" y="281"/>
                      </a:lnTo>
                      <a:lnTo>
                        <a:pt x="367" y="275"/>
                      </a:lnTo>
                      <a:lnTo>
                        <a:pt x="367" y="275"/>
                      </a:lnTo>
                      <a:lnTo>
                        <a:pt x="365" y="273"/>
                      </a:lnTo>
                      <a:lnTo>
                        <a:pt x="361" y="271"/>
                      </a:lnTo>
                      <a:lnTo>
                        <a:pt x="358" y="270"/>
                      </a:lnTo>
                      <a:lnTo>
                        <a:pt x="356" y="269"/>
                      </a:lnTo>
                      <a:lnTo>
                        <a:pt x="356" y="269"/>
                      </a:lnTo>
                      <a:lnTo>
                        <a:pt x="356" y="266"/>
                      </a:lnTo>
                      <a:lnTo>
                        <a:pt x="357" y="264"/>
                      </a:lnTo>
                      <a:lnTo>
                        <a:pt x="358" y="263"/>
                      </a:lnTo>
                      <a:lnTo>
                        <a:pt x="360" y="262"/>
                      </a:lnTo>
                      <a:lnTo>
                        <a:pt x="360" y="262"/>
                      </a:lnTo>
                      <a:lnTo>
                        <a:pt x="358" y="260"/>
                      </a:lnTo>
                      <a:lnTo>
                        <a:pt x="357" y="259"/>
                      </a:lnTo>
                      <a:lnTo>
                        <a:pt x="354" y="259"/>
                      </a:lnTo>
                      <a:lnTo>
                        <a:pt x="352" y="259"/>
                      </a:lnTo>
                      <a:lnTo>
                        <a:pt x="349" y="257"/>
                      </a:lnTo>
                      <a:lnTo>
                        <a:pt x="349" y="257"/>
                      </a:lnTo>
                      <a:lnTo>
                        <a:pt x="349" y="256"/>
                      </a:lnTo>
                      <a:lnTo>
                        <a:pt x="351" y="255"/>
                      </a:lnTo>
                      <a:lnTo>
                        <a:pt x="353" y="255"/>
                      </a:lnTo>
                      <a:lnTo>
                        <a:pt x="353" y="255"/>
                      </a:lnTo>
                      <a:lnTo>
                        <a:pt x="353" y="253"/>
                      </a:lnTo>
                      <a:lnTo>
                        <a:pt x="353" y="252"/>
                      </a:lnTo>
                      <a:lnTo>
                        <a:pt x="350" y="252"/>
                      </a:lnTo>
                      <a:lnTo>
                        <a:pt x="347" y="252"/>
                      </a:lnTo>
                      <a:lnTo>
                        <a:pt x="345" y="251"/>
                      </a:lnTo>
                      <a:lnTo>
                        <a:pt x="345" y="248"/>
                      </a:lnTo>
                      <a:lnTo>
                        <a:pt x="345" y="248"/>
                      </a:lnTo>
                      <a:lnTo>
                        <a:pt x="339" y="248"/>
                      </a:lnTo>
                      <a:lnTo>
                        <a:pt x="334" y="246"/>
                      </a:lnTo>
                      <a:lnTo>
                        <a:pt x="331" y="244"/>
                      </a:lnTo>
                      <a:lnTo>
                        <a:pt x="327" y="242"/>
                      </a:lnTo>
                      <a:lnTo>
                        <a:pt x="327" y="242"/>
                      </a:lnTo>
                      <a:lnTo>
                        <a:pt x="327" y="239"/>
                      </a:lnTo>
                      <a:lnTo>
                        <a:pt x="326" y="235"/>
                      </a:lnTo>
                      <a:lnTo>
                        <a:pt x="324" y="232"/>
                      </a:lnTo>
                      <a:lnTo>
                        <a:pt x="321" y="229"/>
                      </a:lnTo>
                      <a:lnTo>
                        <a:pt x="320" y="226"/>
                      </a:lnTo>
                      <a:lnTo>
                        <a:pt x="319" y="224"/>
                      </a:lnTo>
                      <a:lnTo>
                        <a:pt x="319" y="224"/>
                      </a:lnTo>
                      <a:lnTo>
                        <a:pt x="317" y="224"/>
                      </a:lnTo>
                      <a:lnTo>
                        <a:pt x="315" y="223"/>
                      </a:lnTo>
                      <a:lnTo>
                        <a:pt x="313" y="222"/>
                      </a:lnTo>
                      <a:lnTo>
                        <a:pt x="311" y="222"/>
                      </a:lnTo>
                      <a:lnTo>
                        <a:pt x="311" y="222"/>
                      </a:lnTo>
                      <a:lnTo>
                        <a:pt x="311" y="220"/>
                      </a:lnTo>
                      <a:lnTo>
                        <a:pt x="310" y="217"/>
                      </a:lnTo>
                      <a:lnTo>
                        <a:pt x="308" y="215"/>
                      </a:lnTo>
                      <a:lnTo>
                        <a:pt x="306" y="213"/>
                      </a:lnTo>
                      <a:lnTo>
                        <a:pt x="305" y="212"/>
                      </a:lnTo>
                      <a:lnTo>
                        <a:pt x="305" y="210"/>
                      </a:lnTo>
                      <a:lnTo>
                        <a:pt x="305" y="210"/>
                      </a:lnTo>
                      <a:lnTo>
                        <a:pt x="301" y="210"/>
                      </a:lnTo>
                      <a:lnTo>
                        <a:pt x="299" y="210"/>
                      </a:lnTo>
                      <a:lnTo>
                        <a:pt x="296" y="208"/>
                      </a:lnTo>
                      <a:lnTo>
                        <a:pt x="294" y="204"/>
                      </a:lnTo>
                      <a:lnTo>
                        <a:pt x="291" y="202"/>
                      </a:lnTo>
                      <a:lnTo>
                        <a:pt x="291" y="202"/>
                      </a:lnTo>
                      <a:lnTo>
                        <a:pt x="287" y="201"/>
                      </a:lnTo>
                      <a:lnTo>
                        <a:pt x="286" y="200"/>
                      </a:lnTo>
                      <a:lnTo>
                        <a:pt x="284" y="199"/>
                      </a:lnTo>
                      <a:lnTo>
                        <a:pt x="284" y="199"/>
                      </a:lnTo>
                      <a:lnTo>
                        <a:pt x="284" y="196"/>
                      </a:lnTo>
                      <a:lnTo>
                        <a:pt x="284" y="194"/>
                      </a:lnTo>
                      <a:lnTo>
                        <a:pt x="284" y="194"/>
                      </a:lnTo>
                      <a:lnTo>
                        <a:pt x="283" y="194"/>
                      </a:lnTo>
                      <a:lnTo>
                        <a:pt x="282" y="194"/>
                      </a:lnTo>
                      <a:lnTo>
                        <a:pt x="280" y="194"/>
                      </a:lnTo>
                      <a:lnTo>
                        <a:pt x="279" y="192"/>
                      </a:lnTo>
                      <a:lnTo>
                        <a:pt x="279" y="192"/>
                      </a:lnTo>
                      <a:lnTo>
                        <a:pt x="278" y="190"/>
                      </a:lnTo>
                      <a:lnTo>
                        <a:pt x="275" y="187"/>
                      </a:lnTo>
                      <a:lnTo>
                        <a:pt x="268" y="184"/>
                      </a:lnTo>
                      <a:lnTo>
                        <a:pt x="268" y="184"/>
                      </a:lnTo>
                      <a:lnTo>
                        <a:pt x="269" y="182"/>
                      </a:lnTo>
                      <a:lnTo>
                        <a:pt x="269" y="180"/>
                      </a:lnTo>
                      <a:lnTo>
                        <a:pt x="267" y="178"/>
                      </a:lnTo>
                      <a:lnTo>
                        <a:pt x="264" y="176"/>
                      </a:lnTo>
                      <a:lnTo>
                        <a:pt x="262" y="174"/>
                      </a:lnTo>
                      <a:lnTo>
                        <a:pt x="262" y="174"/>
                      </a:lnTo>
                      <a:lnTo>
                        <a:pt x="260" y="171"/>
                      </a:lnTo>
                      <a:lnTo>
                        <a:pt x="259" y="168"/>
                      </a:lnTo>
                      <a:lnTo>
                        <a:pt x="259" y="168"/>
                      </a:lnTo>
                      <a:lnTo>
                        <a:pt x="255" y="164"/>
                      </a:lnTo>
                      <a:lnTo>
                        <a:pt x="253" y="162"/>
                      </a:lnTo>
                      <a:lnTo>
                        <a:pt x="252" y="159"/>
                      </a:lnTo>
                      <a:lnTo>
                        <a:pt x="252" y="159"/>
                      </a:lnTo>
                      <a:lnTo>
                        <a:pt x="247" y="154"/>
                      </a:lnTo>
                      <a:lnTo>
                        <a:pt x="244" y="152"/>
                      </a:lnTo>
                      <a:lnTo>
                        <a:pt x="239" y="152"/>
                      </a:lnTo>
                      <a:lnTo>
                        <a:pt x="239" y="152"/>
                      </a:lnTo>
                      <a:lnTo>
                        <a:pt x="238" y="148"/>
                      </a:lnTo>
                      <a:lnTo>
                        <a:pt x="236" y="145"/>
                      </a:lnTo>
                      <a:lnTo>
                        <a:pt x="232" y="139"/>
                      </a:lnTo>
                      <a:lnTo>
                        <a:pt x="227" y="133"/>
                      </a:lnTo>
                      <a:lnTo>
                        <a:pt x="225" y="130"/>
                      </a:lnTo>
                      <a:lnTo>
                        <a:pt x="224" y="127"/>
                      </a:lnTo>
                      <a:lnTo>
                        <a:pt x="224" y="127"/>
                      </a:lnTo>
                      <a:lnTo>
                        <a:pt x="212" y="127"/>
                      </a:lnTo>
                      <a:lnTo>
                        <a:pt x="212" y="127"/>
                      </a:lnTo>
                      <a:lnTo>
                        <a:pt x="212" y="125"/>
                      </a:lnTo>
                      <a:lnTo>
                        <a:pt x="210" y="123"/>
                      </a:lnTo>
                      <a:lnTo>
                        <a:pt x="206" y="122"/>
                      </a:lnTo>
                      <a:lnTo>
                        <a:pt x="201" y="120"/>
                      </a:lnTo>
                      <a:lnTo>
                        <a:pt x="200" y="119"/>
                      </a:lnTo>
                      <a:lnTo>
                        <a:pt x="198" y="117"/>
                      </a:lnTo>
                      <a:lnTo>
                        <a:pt x="198" y="117"/>
                      </a:lnTo>
                      <a:lnTo>
                        <a:pt x="188" y="117"/>
                      </a:lnTo>
                      <a:lnTo>
                        <a:pt x="188" y="117"/>
                      </a:lnTo>
                      <a:lnTo>
                        <a:pt x="186" y="112"/>
                      </a:lnTo>
                      <a:lnTo>
                        <a:pt x="184" y="110"/>
                      </a:lnTo>
                      <a:lnTo>
                        <a:pt x="178" y="105"/>
                      </a:lnTo>
                      <a:lnTo>
                        <a:pt x="172" y="101"/>
                      </a:lnTo>
                      <a:lnTo>
                        <a:pt x="167" y="95"/>
                      </a:lnTo>
                      <a:lnTo>
                        <a:pt x="167" y="95"/>
                      </a:lnTo>
                      <a:lnTo>
                        <a:pt x="164" y="97"/>
                      </a:lnTo>
                      <a:lnTo>
                        <a:pt x="161" y="94"/>
                      </a:lnTo>
                      <a:lnTo>
                        <a:pt x="159" y="93"/>
                      </a:lnTo>
                      <a:lnTo>
                        <a:pt x="154" y="93"/>
                      </a:lnTo>
                      <a:lnTo>
                        <a:pt x="154" y="93"/>
                      </a:lnTo>
                      <a:lnTo>
                        <a:pt x="151" y="89"/>
                      </a:lnTo>
                      <a:lnTo>
                        <a:pt x="147" y="85"/>
                      </a:lnTo>
                      <a:lnTo>
                        <a:pt x="142" y="82"/>
                      </a:lnTo>
                      <a:lnTo>
                        <a:pt x="139" y="78"/>
                      </a:lnTo>
                      <a:lnTo>
                        <a:pt x="139" y="78"/>
                      </a:lnTo>
                      <a:lnTo>
                        <a:pt x="139" y="76"/>
                      </a:lnTo>
                      <a:lnTo>
                        <a:pt x="139" y="73"/>
                      </a:lnTo>
                      <a:lnTo>
                        <a:pt x="139" y="73"/>
                      </a:lnTo>
                      <a:lnTo>
                        <a:pt x="136" y="73"/>
                      </a:lnTo>
                      <a:lnTo>
                        <a:pt x="133" y="73"/>
                      </a:lnTo>
                      <a:lnTo>
                        <a:pt x="133" y="73"/>
                      </a:lnTo>
                      <a:lnTo>
                        <a:pt x="134" y="72"/>
                      </a:lnTo>
                      <a:lnTo>
                        <a:pt x="135" y="71"/>
                      </a:lnTo>
                      <a:lnTo>
                        <a:pt x="136" y="70"/>
                      </a:lnTo>
                      <a:lnTo>
                        <a:pt x="136" y="69"/>
                      </a:lnTo>
                      <a:lnTo>
                        <a:pt x="136" y="69"/>
                      </a:lnTo>
                      <a:lnTo>
                        <a:pt x="130" y="71"/>
                      </a:lnTo>
                      <a:lnTo>
                        <a:pt x="129" y="72"/>
                      </a:lnTo>
                      <a:lnTo>
                        <a:pt x="129" y="73"/>
                      </a:lnTo>
                      <a:lnTo>
                        <a:pt x="130" y="74"/>
                      </a:lnTo>
                      <a:lnTo>
                        <a:pt x="131" y="76"/>
                      </a:lnTo>
                      <a:lnTo>
                        <a:pt x="131" y="76"/>
                      </a:lnTo>
                      <a:lnTo>
                        <a:pt x="131" y="78"/>
                      </a:lnTo>
                      <a:lnTo>
                        <a:pt x="130" y="77"/>
                      </a:lnTo>
                      <a:lnTo>
                        <a:pt x="129" y="77"/>
                      </a:lnTo>
                      <a:lnTo>
                        <a:pt x="127" y="76"/>
                      </a:lnTo>
                      <a:lnTo>
                        <a:pt x="127" y="76"/>
                      </a:lnTo>
                      <a:lnTo>
                        <a:pt x="126" y="72"/>
                      </a:lnTo>
                      <a:lnTo>
                        <a:pt x="125" y="69"/>
                      </a:lnTo>
                      <a:lnTo>
                        <a:pt x="125" y="69"/>
                      </a:lnTo>
                      <a:lnTo>
                        <a:pt x="113" y="69"/>
                      </a:lnTo>
                      <a:lnTo>
                        <a:pt x="113" y="69"/>
                      </a:lnTo>
                      <a:lnTo>
                        <a:pt x="112" y="66"/>
                      </a:lnTo>
                      <a:lnTo>
                        <a:pt x="111" y="62"/>
                      </a:lnTo>
                      <a:lnTo>
                        <a:pt x="111" y="62"/>
                      </a:lnTo>
                      <a:lnTo>
                        <a:pt x="109" y="63"/>
                      </a:lnTo>
                      <a:lnTo>
                        <a:pt x="108" y="62"/>
                      </a:lnTo>
                      <a:lnTo>
                        <a:pt x="107" y="60"/>
                      </a:lnTo>
                      <a:lnTo>
                        <a:pt x="107" y="60"/>
                      </a:lnTo>
                      <a:lnTo>
                        <a:pt x="105" y="61"/>
                      </a:lnTo>
                      <a:lnTo>
                        <a:pt x="104" y="61"/>
                      </a:lnTo>
                      <a:lnTo>
                        <a:pt x="103" y="61"/>
                      </a:lnTo>
                      <a:lnTo>
                        <a:pt x="101" y="60"/>
                      </a:lnTo>
                      <a:lnTo>
                        <a:pt x="101" y="60"/>
                      </a:lnTo>
                      <a:lnTo>
                        <a:pt x="100" y="59"/>
                      </a:lnTo>
                      <a:lnTo>
                        <a:pt x="100" y="58"/>
                      </a:lnTo>
                      <a:lnTo>
                        <a:pt x="98" y="58"/>
                      </a:lnTo>
                      <a:lnTo>
                        <a:pt x="98" y="58"/>
                      </a:lnTo>
                      <a:lnTo>
                        <a:pt x="97" y="58"/>
                      </a:lnTo>
                      <a:lnTo>
                        <a:pt x="94" y="56"/>
                      </a:lnTo>
                      <a:lnTo>
                        <a:pt x="93" y="53"/>
                      </a:lnTo>
                      <a:lnTo>
                        <a:pt x="93" y="51"/>
                      </a:lnTo>
                      <a:lnTo>
                        <a:pt x="93" y="51"/>
                      </a:lnTo>
                      <a:lnTo>
                        <a:pt x="92" y="51"/>
                      </a:lnTo>
                      <a:lnTo>
                        <a:pt x="91" y="52"/>
                      </a:lnTo>
                      <a:lnTo>
                        <a:pt x="91" y="56"/>
                      </a:lnTo>
                      <a:lnTo>
                        <a:pt x="91" y="56"/>
                      </a:lnTo>
                      <a:lnTo>
                        <a:pt x="80" y="48"/>
                      </a:lnTo>
                      <a:lnTo>
                        <a:pt x="69" y="40"/>
                      </a:lnTo>
                      <a:lnTo>
                        <a:pt x="69" y="40"/>
                      </a:lnTo>
                      <a:lnTo>
                        <a:pt x="64" y="41"/>
                      </a:lnTo>
                      <a:lnTo>
                        <a:pt x="61" y="41"/>
                      </a:lnTo>
                      <a:lnTo>
                        <a:pt x="58" y="41"/>
                      </a:lnTo>
                      <a:lnTo>
                        <a:pt x="53" y="42"/>
                      </a:lnTo>
                      <a:lnTo>
                        <a:pt x="53" y="42"/>
                      </a:lnTo>
                      <a:lnTo>
                        <a:pt x="51" y="38"/>
                      </a:lnTo>
                      <a:lnTo>
                        <a:pt x="48" y="33"/>
                      </a:lnTo>
                      <a:lnTo>
                        <a:pt x="48" y="33"/>
                      </a:lnTo>
                      <a:lnTo>
                        <a:pt x="46" y="33"/>
                      </a:lnTo>
                      <a:lnTo>
                        <a:pt x="44" y="36"/>
                      </a:lnTo>
                      <a:lnTo>
                        <a:pt x="44" y="36"/>
                      </a:lnTo>
                      <a:lnTo>
                        <a:pt x="38" y="32"/>
                      </a:lnTo>
                      <a:lnTo>
                        <a:pt x="31" y="29"/>
                      </a:lnTo>
                      <a:lnTo>
                        <a:pt x="24" y="26"/>
                      </a:lnTo>
                      <a:lnTo>
                        <a:pt x="22" y="25"/>
                      </a:lnTo>
                      <a:lnTo>
                        <a:pt x="20" y="22"/>
                      </a:lnTo>
                      <a:lnTo>
                        <a:pt x="20" y="22"/>
                      </a:lnTo>
                      <a:lnTo>
                        <a:pt x="13" y="22"/>
                      </a:lnTo>
                      <a:lnTo>
                        <a:pt x="8" y="21"/>
                      </a:lnTo>
                      <a:lnTo>
                        <a:pt x="0" y="18"/>
                      </a:lnTo>
                      <a:lnTo>
                        <a:pt x="0" y="18"/>
                      </a:lnTo>
                      <a:lnTo>
                        <a:pt x="0" y="8"/>
                      </a:lnTo>
                      <a:lnTo>
                        <a:pt x="0" y="8"/>
                      </a:lnTo>
                      <a:lnTo>
                        <a:pt x="2" y="8"/>
                      </a:lnTo>
                      <a:lnTo>
                        <a:pt x="4" y="9"/>
                      </a:lnTo>
                      <a:lnTo>
                        <a:pt x="8" y="10"/>
                      </a:lnTo>
                      <a:lnTo>
                        <a:pt x="8" y="10"/>
                      </a:lnTo>
                      <a:lnTo>
                        <a:pt x="9" y="9"/>
                      </a:lnTo>
                      <a:lnTo>
                        <a:pt x="9" y="6"/>
                      </a:lnTo>
                      <a:lnTo>
                        <a:pt x="9" y="3"/>
                      </a:lnTo>
                      <a:lnTo>
                        <a:pt x="10" y="0"/>
                      </a:lnTo>
                      <a:lnTo>
                        <a:pt x="10" y="0"/>
                      </a:lnTo>
                      <a:lnTo>
                        <a:pt x="15" y="0"/>
                      </a:lnTo>
                      <a:lnTo>
                        <a:pt x="19" y="0"/>
                      </a:lnTo>
                      <a:lnTo>
                        <a:pt x="21" y="0"/>
                      </a:lnTo>
                      <a:lnTo>
                        <a:pt x="22" y="0"/>
                      </a:lnTo>
                      <a:lnTo>
                        <a:pt x="22" y="2"/>
                      </a:lnTo>
                      <a:lnTo>
                        <a:pt x="22" y="4"/>
                      </a:lnTo>
                      <a:lnTo>
                        <a:pt x="22" y="4"/>
                      </a:lnTo>
                      <a:lnTo>
                        <a:pt x="27" y="4"/>
                      </a:lnTo>
                      <a:lnTo>
                        <a:pt x="29" y="4"/>
                      </a:lnTo>
                      <a:lnTo>
                        <a:pt x="30" y="2"/>
                      </a:lnTo>
                      <a:lnTo>
                        <a:pt x="30" y="2"/>
                      </a:lnTo>
                      <a:lnTo>
                        <a:pt x="34" y="4"/>
                      </a:lnTo>
                      <a:lnTo>
                        <a:pt x="37" y="3"/>
                      </a:lnTo>
                      <a:lnTo>
                        <a:pt x="38" y="2"/>
                      </a:lnTo>
                      <a:lnTo>
                        <a:pt x="38" y="2"/>
                      </a:lnTo>
                      <a:lnTo>
                        <a:pt x="40" y="3"/>
                      </a:lnTo>
                      <a:lnTo>
                        <a:pt x="40" y="4"/>
                      </a:lnTo>
                      <a:lnTo>
                        <a:pt x="40" y="6"/>
                      </a:lnTo>
                      <a:lnTo>
                        <a:pt x="38" y="10"/>
                      </a:lnTo>
                      <a:lnTo>
                        <a:pt x="38" y="11"/>
                      </a:lnTo>
                      <a:lnTo>
                        <a:pt x="38" y="13"/>
                      </a:lnTo>
                      <a:lnTo>
                        <a:pt x="38" y="13"/>
                      </a:lnTo>
                      <a:lnTo>
                        <a:pt x="40" y="17"/>
                      </a:lnTo>
                      <a:lnTo>
                        <a:pt x="43" y="19"/>
                      </a:lnTo>
                      <a:lnTo>
                        <a:pt x="46" y="19"/>
                      </a:lnTo>
                      <a:lnTo>
                        <a:pt x="51" y="18"/>
                      </a:lnTo>
                      <a:lnTo>
                        <a:pt x="51" y="18"/>
                      </a:lnTo>
                      <a:lnTo>
                        <a:pt x="49" y="20"/>
                      </a:lnTo>
                      <a:lnTo>
                        <a:pt x="49" y="21"/>
                      </a:lnTo>
                      <a:lnTo>
                        <a:pt x="48" y="22"/>
                      </a:lnTo>
                      <a:lnTo>
                        <a:pt x="48" y="22"/>
                      </a:lnTo>
                      <a:lnTo>
                        <a:pt x="56" y="21"/>
                      </a:lnTo>
                      <a:lnTo>
                        <a:pt x="62" y="21"/>
                      </a:lnTo>
                      <a:lnTo>
                        <a:pt x="72" y="23"/>
                      </a:lnTo>
                      <a:lnTo>
                        <a:pt x="83" y="25"/>
                      </a:lnTo>
                      <a:lnTo>
                        <a:pt x="89" y="25"/>
                      </a:lnTo>
                      <a:lnTo>
                        <a:pt x="95" y="24"/>
                      </a:lnTo>
                      <a:lnTo>
                        <a:pt x="95" y="24"/>
                      </a:lnTo>
                      <a:lnTo>
                        <a:pt x="95" y="27"/>
                      </a:lnTo>
                      <a:lnTo>
                        <a:pt x="95" y="29"/>
                      </a:lnTo>
                      <a:lnTo>
                        <a:pt x="97" y="30"/>
                      </a:lnTo>
                      <a:lnTo>
                        <a:pt x="98" y="31"/>
                      </a:lnTo>
                      <a:lnTo>
                        <a:pt x="102" y="31"/>
                      </a:lnTo>
                      <a:lnTo>
                        <a:pt x="107" y="31"/>
                      </a:lnTo>
                      <a:lnTo>
                        <a:pt x="107" y="31"/>
                      </a:lnTo>
                      <a:lnTo>
                        <a:pt x="107" y="33"/>
                      </a:lnTo>
                      <a:lnTo>
                        <a:pt x="107" y="34"/>
                      </a:lnTo>
                      <a:lnTo>
                        <a:pt x="105" y="37"/>
                      </a:lnTo>
                      <a:lnTo>
                        <a:pt x="103" y="39"/>
                      </a:lnTo>
                      <a:lnTo>
                        <a:pt x="102" y="40"/>
                      </a:lnTo>
                      <a:lnTo>
                        <a:pt x="103" y="42"/>
                      </a:lnTo>
                      <a:lnTo>
                        <a:pt x="103" y="42"/>
                      </a:lnTo>
                      <a:lnTo>
                        <a:pt x="110" y="39"/>
                      </a:lnTo>
                      <a:lnTo>
                        <a:pt x="114" y="39"/>
                      </a:lnTo>
                      <a:lnTo>
                        <a:pt x="121" y="40"/>
                      </a:lnTo>
                      <a:lnTo>
                        <a:pt x="121" y="40"/>
                      </a:lnTo>
                      <a:lnTo>
                        <a:pt x="121" y="44"/>
                      </a:lnTo>
                      <a:lnTo>
                        <a:pt x="121" y="44"/>
                      </a:lnTo>
                      <a:lnTo>
                        <a:pt x="123" y="47"/>
                      </a:lnTo>
                      <a:lnTo>
                        <a:pt x="125" y="49"/>
                      </a:lnTo>
                      <a:lnTo>
                        <a:pt x="125" y="49"/>
                      </a:lnTo>
                      <a:lnTo>
                        <a:pt x="128" y="50"/>
                      </a:lnTo>
                      <a:lnTo>
                        <a:pt x="131" y="51"/>
                      </a:lnTo>
                      <a:lnTo>
                        <a:pt x="131" y="51"/>
                      </a:lnTo>
                      <a:lnTo>
                        <a:pt x="131" y="53"/>
                      </a:lnTo>
                      <a:lnTo>
                        <a:pt x="131" y="56"/>
                      </a:lnTo>
                      <a:lnTo>
                        <a:pt x="131" y="56"/>
                      </a:lnTo>
                      <a:lnTo>
                        <a:pt x="133" y="57"/>
                      </a:lnTo>
                      <a:lnTo>
                        <a:pt x="136" y="57"/>
                      </a:lnTo>
                      <a:lnTo>
                        <a:pt x="139" y="57"/>
                      </a:lnTo>
                      <a:lnTo>
                        <a:pt x="141" y="58"/>
                      </a:lnTo>
                      <a:lnTo>
                        <a:pt x="141" y="58"/>
                      </a:lnTo>
                      <a:lnTo>
                        <a:pt x="143" y="61"/>
                      </a:lnTo>
                      <a:lnTo>
                        <a:pt x="146" y="63"/>
                      </a:lnTo>
                      <a:lnTo>
                        <a:pt x="147" y="65"/>
                      </a:lnTo>
                      <a:lnTo>
                        <a:pt x="149" y="65"/>
                      </a:lnTo>
                      <a:lnTo>
                        <a:pt x="152" y="65"/>
                      </a:lnTo>
                      <a:lnTo>
                        <a:pt x="156" y="65"/>
                      </a:lnTo>
                      <a:lnTo>
                        <a:pt x="156" y="65"/>
                      </a:lnTo>
                      <a:lnTo>
                        <a:pt x="156" y="68"/>
                      </a:lnTo>
                      <a:lnTo>
                        <a:pt x="154" y="69"/>
                      </a:lnTo>
                      <a:lnTo>
                        <a:pt x="152" y="71"/>
                      </a:lnTo>
                      <a:lnTo>
                        <a:pt x="152" y="73"/>
                      </a:lnTo>
                      <a:lnTo>
                        <a:pt x="152" y="73"/>
                      </a:lnTo>
                      <a:lnTo>
                        <a:pt x="157" y="73"/>
                      </a:lnTo>
                      <a:lnTo>
                        <a:pt x="162" y="74"/>
                      </a:lnTo>
                      <a:lnTo>
                        <a:pt x="165" y="74"/>
                      </a:lnTo>
                      <a:lnTo>
                        <a:pt x="170" y="73"/>
                      </a:lnTo>
                      <a:lnTo>
                        <a:pt x="170" y="73"/>
                      </a:lnTo>
                      <a:lnTo>
                        <a:pt x="173" y="71"/>
                      </a:lnTo>
                      <a:lnTo>
                        <a:pt x="173" y="70"/>
                      </a:lnTo>
                      <a:lnTo>
                        <a:pt x="172" y="69"/>
                      </a:lnTo>
                      <a:lnTo>
                        <a:pt x="172" y="69"/>
                      </a:lnTo>
                      <a:lnTo>
                        <a:pt x="174" y="67"/>
                      </a:lnTo>
                      <a:lnTo>
                        <a:pt x="175" y="67"/>
                      </a:lnTo>
                      <a:lnTo>
                        <a:pt x="176" y="68"/>
                      </a:lnTo>
                      <a:lnTo>
                        <a:pt x="177" y="70"/>
                      </a:lnTo>
                      <a:lnTo>
                        <a:pt x="178" y="73"/>
                      </a:lnTo>
                      <a:lnTo>
                        <a:pt x="181" y="76"/>
                      </a:lnTo>
                      <a:lnTo>
                        <a:pt x="183" y="77"/>
                      </a:lnTo>
                      <a:lnTo>
                        <a:pt x="186" y="76"/>
                      </a:lnTo>
                      <a:lnTo>
                        <a:pt x="186" y="76"/>
                      </a:lnTo>
                      <a:lnTo>
                        <a:pt x="185" y="84"/>
                      </a:lnTo>
                      <a:lnTo>
                        <a:pt x="186" y="91"/>
                      </a:lnTo>
                      <a:lnTo>
                        <a:pt x="186" y="91"/>
                      </a:lnTo>
                      <a:lnTo>
                        <a:pt x="186" y="93"/>
                      </a:lnTo>
                      <a:lnTo>
                        <a:pt x="188" y="92"/>
                      </a:lnTo>
                      <a:lnTo>
                        <a:pt x="190" y="91"/>
                      </a:lnTo>
                      <a:lnTo>
                        <a:pt x="191" y="91"/>
                      </a:lnTo>
                      <a:lnTo>
                        <a:pt x="192" y="91"/>
                      </a:lnTo>
                      <a:lnTo>
                        <a:pt x="192" y="91"/>
                      </a:lnTo>
                      <a:lnTo>
                        <a:pt x="193" y="95"/>
                      </a:lnTo>
                      <a:lnTo>
                        <a:pt x="193" y="98"/>
                      </a:lnTo>
                      <a:lnTo>
                        <a:pt x="194" y="99"/>
                      </a:lnTo>
                      <a:lnTo>
                        <a:pt x="194" y="99"/>
                      </a:lnTo>
                      <a:lnTo>
                        <a:pt x="196" y="98"/>
                      </a:lnTo>
                      <a:lnTo>
                        <a:pt x="197" y="97"/>
                      </a:lnTo>
                      <a:lnTo>
                        <a:pt x="200" y="94"/>
                      </a:lnTo>
                      <a:lnTo>
                        <a:pt x="204" y="93"/>
                      </a:lnTo>
                      <a:lnTo>
                        <a:pt x="204" y="93"/>
                      </a:lnTo>
                      <a:lnTo>
                        <a:pt x="204" y="94"/>
                      </a:lnTo>
                      <a:lnTo>
                        <a:pt x="206" y="95"/>
                      </a:lnTo>
                      <a:lnTo>
                        <a:pt x="206" y="95"/>
                      </a:lnTo>
                      <a:lnTo>
                        <a:pt x="211" y="97"/>
                      </a:lnTo>
                      <a:lnTo>
                        <a:pt x="216" y="99"/>
                      </a:lnTo>
                      <a:lnTo>
                        <a:pt x="216" y="99"/>
                      </a:lnTo>
                      <a:lnTo>
                        <a:pt x="219" y="99"/>
                      </a:lnTo>
                      <a:lnTo>
                        <a:pt x="222" y="100"/>
                      </a:lnTo>
                      <a:lnTo>
                        <a:pt x="225" y="102"/>
                      </a:lnTo>
                      <a:lnTo>
                        <a:pt x="229" y="104"/>
                      </a:lnTo>
                      <a:lnTo>
                        <a:pt x="231" y="105"/>
                      </a:lnTo>
                      <a:lnTo>
                        <a:pt x="234" y="105"/>
                      </a:lnTo>
                      <a:lnTo>
                        <a:pt x="234" y="105"/>
                      </a:lnTo>
                      <a:lnTo>
                        <a:pt x="234" y="108"/>
                      </a:lnTo>
                      <a:lnTo>
                        <a:pt x="235" y="110"/>
                      </a:lnTo>
                      <a:lnTo>
                        <a:pt x="237" y="113"/>
                      </a:lnTo>
                      <a:lnTo>
                        <a:pt x="238" y="115"/>
                      </a:lnTo>
                      <a:lnTo>
                        <a:pt x="239" y="117"/>
                      </a:lnTo>
                      <a:lnTo>
                        <a:pt x="238" y="119"/>
                      </a:lnTo>
                      <a:lnTo>
                        <a:pt x="237" y="121"/>
                      </a:lnTo>
                      <a:lnTo>
                        <a:pt x="237" y="121"/>
                      </a:lnTo>
                      <a:lnTo>
                        <a:pt x="237" y="122"/>
                      </a:lnTo>
                      <a:lnTo>
                        <a:pt x="238" y="123"/>
                      </a:lnTo>
                      <a:lnTo>
                        <a:pt x="242" y="123"/>
                      </a:lnTo>
                      <a:lnTo>
                        <a:pt x="245" y="123"/>
                      </a:lnTo>
                      <a:lnTo>
                        <a:pt x="248" y="123"/>
                      </a:lnTo>
                      <a:lnTo>
                        <a:pt x="248" y="123"/>
                      </a:lnTo>
                      <a:lnTo>
                        <a:pt x="248" y="127"/>
                      </a:lnTo>
                      <a:lnTo>
                        <a:pt x="249" y="130"/>
                      </a:lnTo>
                      <a:lnTo>
                        <a:pt x="249" y="131"/>
                      </a:lnTo>
                      <a:lnTo>
                        <a:pt x="251" y="132"/>
                      </a:lnTo>
                      <a:lnTo>
                        <a:pt x="255" y="132"/>
                      </a:lnTo>
                      <a:lnTo>
                        <a:pt x="255" y="132"/>
                      </a:lnTo>
                      <a:lnTo>
                        <a:pt x="254" y="134"/>
                      </a:lnTo>
                      <a:lnTo>
                        <a:pt x="254" y="137"/>
                      </a:lnTo>
                      <a:lnTo>
                        <a:pt x="256" y="139"/>
                      </a:lnTo>
                      <a:lnTo>
                        <a:pt x="258" y="142"/>
                      </a:lnTo>
                      <a:lnTo>
                        <a:pt x="259" y="143"/>
                      </a:lnTo>
                      <a:lnTo>
                        <a:pt x="259" y="145"/>
                      </a:lnTo>
                      <a:lnTo>
                        <a:pt x="259" y="145"/>
                      </a:lnTo>
                      <a:lnTo>
                        <a:pt x="263" y="144"/>
                      </a:lnTo>
                      <a:lnTo>
                        <a:pt x="266" y="144"/>
                      </a:lnTo>
                      <a:lnTo>
                        <a:pt x="270" y="144"/>
                      </a:lnTo>
                      <a:lnTo>
                        <a:pt x="273" y="145"/>
                      </a:lnTo>
                      <a:lnTo>
                        <a:pt x="280" y="149"/>
                      </a:lnTo>
                      <a:lnTo>
                        <a:pt x="286" y="152"/>
                      </a:lnTo>
                      <a:lnTo>
                        <a:pt x="286" y="152"/>
                      </a:lnTo>
                      <a:lnTo>
                        <a:pt x="286" y="154"/>
                      </a:lnTo>
                      <a:lnTo>
                        <a:pt x="286" y="155"/>
                      </a:lnTo>
                      <a:lnTo>
                        <a:pt x="285" y="156"/>
                      </a:lnTo>
                      <a:lnTo>
                        <a:pt x="284" y="159"/>
                      </a:lnTo>
                      <a:lnTo>
                        <a:pt x="284" y="159"/>
                      </a:lnTo>
                      <a:lnTo>
                        <a:pt x="285" y="160"/>
                      </a:lnTo>
                      <a:lnTo>
                        <a:pt x="287" y="161"/>
                      </a:lnTo>
                      <a:lnTo>
                        <a:pt x="291" y="161"/>
                      </a:lnTo>
                      <a:lnTo>
                        <a:pt x="291" y="161"/>
                      </a:lnTo>
                      <a:lnTo>
                        <a:pt x="291" y="165"/>
                      </a:lnTo>
                      <a:lnTo>
                        <a:pt x="293" y="167"/>
                      </a:lnTo>
                      <a:lnTo>
                        <a:pt x="295" y="168"/>
                      </a:lnTo>
                      <a:lnTo>
                        <a:pt x="299" y="168"/>
                      </a:lnTo>
                      <a:lnTo>
                        <a:pt x="299" y="168"/>
                      </a:lnTo>
                      <a:lnTo>
                        <a:pt x="300" y="172"/>
                      </a:lnTo>
                      <a:lnTo>
                        <a:pt x="303" y="176"/>
                      </a:lnTo>
                      <a:lnTo>
                        <a:pt x="306" y="181"/>
                      </a:lnTo>
                      <a:lnTo>
                        <a:pt x="307" y="186"/>
                      </a:lnTo>
                      <a:lnTo>
                        <a:pt x="307" y="186"/>
                      </a:lnTo>
                      <a:lnTo>
                        <a:pt x="312" y="186"/>
                      </a:lnTo>
                      <a:lnTo>
                        <a:pt x="316" y="188"/>
                      </a:lnTo>
                      <a:lnTo>
                        <a:pt x="319" y="191"/>
                      </a:lnTo>
                      <a:lnTo>
                        <a:pt x="325" y="192"/>
                      </a:lnTo>
                      <a:lnTo>
                        <a:pt x="325" y="192"/>
                      </a:lnTo>
                      <a:lnTo>
                        <a:pt x="325" y="198"/>
                      </a:lnTo>
                      <a:lnTo>
                        <a:pt x="327" y="202"/>
                      </a:lnTo>
                      <a:lnTo>
                        <a:pt x="333" y="210"/>
                      </a:lnTo>
                      <a:lnTo>
                        <a:pt x="333" y="210"/>
                      </a:lnTo>
                      <a:lnTo>
                        <a:pt x="345" y="224"/>
                      </a:lnTo>
                      <a:lnTo>
                        <a:pt x="345" y="224"/>
                      </a:lnTo>
                      <a:lnTo>
                        <a:pt x="348" y="226"/>
                      </a:lnTo>
                      <a:lnTo>
                        <a:pt x="351" y="228"/>
                      </a:lnTo>
                      <a:lnTo>
                        <a:pt x="351" y="228"/>
                      </a:lnTo>
                      <a:lnTo>
                        <a:pt x="351" y="230"/>
                      </a:lnTo>
                      <a:lnTo>
                        <a:pt x="351" y="232"/>
                      </a:lnTo>
                      <a:lnTo>
                        <a:pt x="351" y="232"/>
                      </a:lnTo>
                      <a:lnTo>
                        <a:pt x="353" y="232"/>
                      </a:lnTo>
                      <a:lnTo>
                        <a:pt x="356" y="232"/>
                      </a:lnTo>
                      <a:lnTo>
                        <a:pt x="356" y="232"/>
                      </a:lnTo>
                      <a:lnTo>
                        <a:pt x="357" y="236"/>
                      </a:lnTo>
                      <a:lnTo>
                        <a:pt x="358" y="240"/>
                      </a:lnTo>
                      <a:lnTo>
                        <a:pt x="358" y="240"/>
                      </a:lnTo>
                      <a:lnTo>
                        <a:pt x="359" y="240"/>
                      </a:lnTo>
                      <a:lnTo>
                        <a:pt x="360" y="241"/>
                      </a:lnTo>
                      <a:lnTo>
                        <a:pt x="360" y="242"/>
                      </a:lnTo>
                      <a:lnTo>
                        <a:pt x="360" y="242"/>
                      </a:lnTo>
                      <a:lnTo>
                        <a:pt x="360" y="244"/>
                      </a:lnTo>
                      <a:lnTo>
                        <a:pt x="362" y="246"/>
                      </a:lnTo>
                      <a:lnTo>
                        <a:pt x="365" y="248"/>
                      </a:lnTo>
                      <a:lnTo>
                        <a:pt x="367" y="248"/>
                      </a:lnTo>
                      <a:lnTo>
                        <a:pt x="367" y="248"/>
                      </a:lnTo>
                      <a:lnTo>
                        <a:pt x="369" y="249"/>
                      </a:lnTo>
                      <a:lnTo>
                        <a:pt x="370" y="251"/>
                      </a:lnTo>
                      <a:lnTo>
                        <a:pt x="372" y="253"/>
                      </a:lnTo>
                      <a:lnTo>
                        <a:pt x="374" y="255"/>
                      </a:lnTo>
                      <a:lnTo>
                        <a:pt x="374" y="255"/>
                      </a:lnTo>
                      <a:lnTo>
                        <a:pt x="376" y="255"/>
                      </a:lnTo>
                      <a:lnTo>
                        <a:pt x="378" y="255"/>
                      </a:lnTo>
                      <a:lnTo>
                        <a:pt x="378" y="255"/>
                      </a:lnTo>
                      <a:lnTo>
                        <a:pt x="378" y="257"/>
                      </a:lnTo>
                      <a:lnTo>
                        <a:pt x="378" y="257"/>
                      </a:lnTo>
                      <a:lnTo>
                        <a:pt x="380" y="257"/>
                      </a:lnTo>
                      <a:lnTo>
                        <a:pt x="382" y="257"/>
                      </a:lnTo>
                      <a:lnTo>
                        <a:pt x="382" y="257"/>
                      </a:lnTo>
                      <a:lnTo>
                        <a:pt x="385" y="261"/>
                      </a:lnTo>
                      <a:lnTo>
                        <a:pt x="387" y="263"/>
                      </a:lnTo>
                      <a:lnTo>
                        <a:pt x="390" y="264"/>
                      </a:lnTo>
                      <a:lnTo>
                        <a:pt x="390" y="264"/>
                      </a:lnTo>
                      <a:lnTo>
                        <a:pt x="390" y="273"/>
                      </a:lnTo>
                      <a:lnTo>
                        <a:pt x="390" y="273"/>
                      </a:lnTo>
                      <a:lnTo>
                        <a:pt x="392" y="276"/>
                      </a:lnTo>
                      <a:lnTo>
                        <a:pt x="394" y="281"/>
                      </a:lnTo>
                      <a:lnTo>
                        <a:pt x="396" y="283"/>
                      </a:lnTo>
                      <a:lnTo>
                        <a:pt x="398" y="284"/>
                      </a:lnTo>
                      <a:lnTo>
                        <a:pt x="400" y="285"/>
                      </a:lnTo>
                      <a:lnTo>
                        <a:pt x="400" y="285"/>
                      </a:lnTo>
                      <a:lnTo>
                        <a:pt x="401" y="286"/>
                      </a:lnTo>
                      <a:lnTo>
                        <a:pt x="400" y="287"/>
                      </a:lnTo>
                      <a:lnTo>
                        <a:pt x="399" y="289"/>
                      </a:lnTo>
                      <a:lnTo>
                        <a:pt x="397" y="290"/>
                      </a:lnTo>
                      <a:lnTo>
                        <a:pt x="396" y="291"/>
                      </a:lnTo>
                      <a:lnTo>
                        <a:pt x="396" y="291"/>
                      </a:lnTo>
                      <a:lnTo>
                        <a:pt x="397" y="294"/>
                      </a:lnTo>
                      <a:lnTo>
                        <a:pt x="400" y="297"/>
                      </a:lnTo>
                      <a:lnTo>
                        <a:pt x="404" y="300"/>
                      </a:lnTo>
                      <a:lnTo>
                        <a:pt x="410" y="300"/>
                      </a:lnTo>
                      <a:lnTo>
                        <a:pt x="410" y="300"/>
                      </a:lnTo>
                      <a:lnTo>
                        <a:pt x="410" y="303"/>
                      </a:lnTo>
                      <a:lnTo>
                        <a:pt x="409" y="304"/>
                      </a:lnTo>
                      <a:lnTo>
                        <a:pt x="404" y="305"/>
                      </a:lnTo>
                      <a:lnTo>
                        <a:pt x="404" y="305"/>
                      </a:lnTo>
                      <a:lnTo>
                        <a:pt x="407" y="307"/>
                      </a:lnTo>
                      <a:lnTo>
                        <a:pt x="409" y="309"/>
                      </a:lnTo>
                      <a:lnTo>
                        <a:pt x="413" y="313"/>
                      </a:lnTo>
                      <a:lnTo>
                        <a:pt x="415" y="315"/>
                      </a:lnTo>
                      <a:lnTo>
                        <a:pt x="416" y="318"/>
                      </a:lnTo>
                      <a:lnTo>
                        <a:pt x="415" y="321"/>
                      </a:lnTo>
                      <a:lnTo>
                        <a:pt x="414" y="325"/>
                      </a:lnTo>
                      <a:lnTo>
                        <a:pt x="414" y="325"/>
                      </a:lnTo>
                      <a:lnTo>
                        <a:pt x="415" y="326"/>
                      </a:lnTo>
                      <a:lnTo>
                        <a:pt x="416" y="327"/>
                      </a:lnTo>
                      <a:lnTo>
                        <a:pt x="418" y="325"/>
                      </a:lnTo>
                      <a:lnTo>
                        <a:pt x="421" y="323"/>
                      </a:lnTo>
                      <a:lnTo>
                        <a:pt x="423" y="323"/>
                      </a:lnTo>
                      <a:lnTo>
                        <a:pt x="426" y="323"/>
                      </a:lnTo>
                      <a:lnTo>
                        <a:pt x="426" y="323"/>
                      </a:lnTo>
                      <a:lnTo>
                        <a:pt x="424" y="327"/>
                      </a:lnTo>
                      <a:lnTo>
                        <a:pt x="426" y="330"/>
                      </a:lnTo>
                      <a:lnTo>
                        <a:pt x="427" y="331"/>
                      </a:lnTo>
                      <a:lnTo>
                        <a:pt x="428" y="332"/>
                      </a:lnTo>
                      <a:lnTo>
                        <a:pt x="432" y="331"/>
                      </a:lnTo>
                      <a:lnTo>
                        <a:pt x="432" y="331"/>
                      </a:lnTo>
                      <a:lnTo>
                        <a:pt x="431" y="333"/>
                      </a:lnTo>
                      <a:lnTo>
                        <a:pt x="430" y="335"/>
                      </a:lnTo>
                      <a:lnTo>
                        <a:pt x="431" y="339"/>
                      </a:lnTo>
                      <a:lnTo>
                        <a:pt x="432" y="343"/>
                      </a:lnTo>
                      <a:lnTo>
                        <a:pt x="431" y="345"/>
                      </a:lnTo>
                      <a:lnTo>
                        <a:pt x="430" y="347"/>
                      </a:lnTo>
                      <a:lnTo>
                        <a:pt x="430" y="347"/>
                      </a:lnTo>
                      <a:lnTo>
                        <a:pt x="433" y="350"/>
                      </a:lnTo>
                      <a:lnTo>
                        <a:pt x="437" y="351"/>
                      </a:lnTo>
                      <a:lnTo>
                        <a:pt x="439" y="353"/>
                      </a:lnTo>
                      <a:lnTo>
                        <a:pt x="440" y="354"/>
                      </a:lnTo>
                      <a:lnTo>
                        <a:pt x="441" y="357"/>
                      </a:lnTo>
                      <a:lnTo>
                        <a:pt x="441" y="361"/>
                      </a:lnTo>
                      <a:lnTo>
                        <a:pt x="441" y="361"/>
                      </a:lnTo>
                      <a:lnTo>
                        <a:pt x="438" y="361"/>
                      </a:lnTo>
                      <a:lnTo>
                        <a:pt x="436" y="361"/>
                      </a:lnTo>
                      <a:lnTo>
                        <a:pt x="435" y="362"/>
                      </a:lnTo>
                      <a:lnTo>
                        <a:pt x="434" y="364"/>
                      </a:lnTo>
                      <a:lnTo>
                        <a:pt x="433" y="368"/>
                      </a:lnTo>
                      <a:lnTo>
                        <a:pt x="432" y="372"/>
                      </a:lnTo>
                      <a:lnTo>
                        <a:pt x="432" y="372"/>
                      </a:lnTo>
                      <a:lnTo>
                        <a:pt x="437" y="371"/>
                      </a:lnTo>
                      <a:lnTo>
                        <a:pt x="441" y="369"/>
                      </a:lnTo>
                      <a:lnTo>
                        <a:pt x="445" y="367"/>
                      </a:lnTo>
                      <a:lnTo>
                        <a:pt x="450" y="365"/>
                      </a:lnTo>
                      <a:lnTo>
                        <a:pt x="450" y="365"/>
                      </a:lnTo>
                      <a:lnTo>
                        <a:pt x="450" y="367"/>
                      </a:lnTo>
                      <a:lnTo>
                        <a:pt x="450" y="369"/>
                      </a:lnTo>
                      <a:lnTo>
                        <a:pt x="447" y="370"/>
                      </a:lnTo>
                      <a:lnTo>
                        <a:pt x="444" y="371"/>
                      </a:lnTo>
                      <a:lnTo>
                        <a:pt x="443" y="372"/>
                      </a:lnTo>
                      <a:lnTo>
                        <a:pt x="443" y="374"/>
                      </a:lnTo>
                      <a:lnTo>
                        <a:pt x="443" y="374"/>
                      </a:lnTo>
                      <a:lnTo>
                        <a:pt x="444" y="375"/>
                      </a:lnTo>
                      <a:lnTo>
                        <a:pt x="447" y="376"/>
                      </a:lnTo>
                      <a:lnTo>
                        <a:pt x="451" y="376"/>
                      </a:lnTo>
                      <a:lnTo>
                        <a:pt x="455" y="377"/>
                      </a:lnTo>
                      <a:lnTo>
                        <a:pt x="459" y="378"/>
                      </a:lnTo>
                      <a:lnTo>
                        <a:pt x="459" y="378"/>
                      </a:lnTo>
                      <a:lnTo>
                        <a:pt x="459" y="381"/>
                      </a:lnTo>
                      <a:lnTo>
                        <a:pt x="459" y="382"/>
                      </a:lnTo>
                      <a:lnTo>
                        <a:pt x="463" y="383"/>
                      </a:lnTo>
                      <a:lnTo>
                        <a:pt x="463" y="383"/>
                      </a:lnTo>
                      <a:lnTo>
                        <a:pt x="459" y="395"/>
                      </a:lnTo>
                      <a:lnTo>
                        <a:pt x="457" y="402"/>
                      </a:lnTo>
                      <a:lnTo>
                        <a:pt x="454" y="408"/>
                      </a:lnTo>
                      <a:lnTo>
                        <a:pt x="454" y="408"/>
                      </a:lnTo>
                      <a:lnTo>
                        <a:pt x="457" y="408"/>
                      </a:lnTo>
                      <a:lnTo>
                        <a:pt x="459" y="408"/>
                      </a:lnTo>
                      <a:lnTo>
                        <a:pt x="461" y="406"/>
                      </a:lnTo>
                      <a:lnTo>
                        <a:pt x="463" y="404"/>
                      </a:lnTo>
                      <a:lnTo>
                        <a:pt x="465" y="403"/>
                      </a:lnTo>
                      <a:lnTo>
                        <a:pt x="468" y="404"/>
                      </a:lnTo>
                      <a:lnTo>
                        <a:pt x="468" y="404"/>
                      </a:lnTo>
                      <a:lnTo>
                        <a:pt x="468" y="407"/>
                      </a:lnTo>
                      <a:lnTo>
                        <a:pt x="467" y="410"/>
                      </a:lnTo>
                      <a:lnTo>
                        <a:pt x="464" y="412"/>
                      </a:lnTo>
                      <a:lnTo>
                        <a:pt x="463" y="414"/>
                      </a:lnTo>
                      <a:lnTo>
                        <a:pt x="463" y="414"/>
                      </a:lnTo>
                      <a:lnTo>
                        <a:pt x="464" y="417"/>
                      </a:lnTo>
                      <a:lnTo>
                        <a:pt x="467" y="418"/>
                      </a:lnTo>
                      <a:lnTo>
                        <a:pt x="468" y="420"/>
                      </a:lnTo>
                      <a:lnTo>
                        <a:pt x="465" y="424"/>
                      </a:lnTo>
                      <a:lnTo>
                        <a:pt x="465" y="424"/>
                      </a:lnTo>
                      <a:lnTo>
                        <a:pt x="467" y="425"/>
                      </a:lnTo>
                      <a:lnTo>
                        <a:pt x="468" y="427"/>
                      </a:lnTo>
                      <a:lnTo>
                        <a:pt x="470" y="428"/>
                      </a:lnTo>
                      <a:lnTo>
                        <a:pt x="472" y="428"/>
                      </a:lnTo>
                      <a:lnTo>
                        <a:pt x="472" y="428"/>
                      </a:lnTo>
                      <a:lnTo>
                        <a:pt x="472" y="430"/>
                      </a:lnTo>
                      <a:lnTo>
                        <a:pt x="473" y="431"/>
                      </a:lnTo>
                      <a:lnTo>
                        <a:pt x="477" y="432"/>
                      </a:lnTo>
                      <a:lnTo>
                        <a:pt x="477" y="432"/>
                      </a:lnTo>
                      <a:lnTo>
                        <a:pt x="477" y="437"/>
                      </a:lnTo>
                      <a:lnTo>
                        <a:pt x="477" y="442"/>
                      </a:lnTo>
                      <a:lnTo>
                        <a:pt x="477" y="442"/>
                      </a:lnTo>
                      <a:lnTo>
                        <a:pt x="479" y="445"/>
                      </a:lnTo>
                      <a:lnTo>
                        <a:pt x="481" y="447"/>
                      </a:lnTo>
                      <a:lnTo>
                        <a:pt x="484" y="449"/>
                      </a:lnTo>
                      <a:lnTo>
                        <a:pt x="485" y="450"/>
                      </a:lnTo>
                      <a:lnTo>
                        <a:pt x="485" y="452"/>
                      </a:lnTo>
                      <a:lnTo>
                        <a:pt x="485" y="452"/>
                      </a:lnTo>
                      <a:lnTo>
                        <a:pt x="495" y="452"/>
                      </a:lnTo>
                      <a:lnTo>
                        <a:pt x="495" y="452"/>
                      </a:lnTo>
                      <a:lnTo>
                        <a:pt x="494" y="458"/>
                      </a:lnTo>
                      <a:lnTo>
                        <a:pt x="493" y="463"/>
                      </a:lnTo>
                      <a:lnTo>
                        <a:pt x="493" y="465"/>
                      </a:lnTo>
                      <a:lnTo>
                        <a:pt x="494" y="466"/>
                      </a:lnTo>
                      <a:lnTo>
                        <a:pt x="496" y="468"/>
                      </a:lnTo>
                      <a:lnTo>
                        <a:pt x="499" y="468"/>
                      </a:lnTo>
                      <a:lnTo>
                        <a:pt x="499" y="468"/>
                      </a:lnTo>
                      <a:lnTo>
                        <a:pt x="499" y="472"/>
                      </a:lnTo>
                      <a:lnTo>
                        <a:pt x="499" y="475"/>
                      </a:lnTo>
                      <a:lnTo>
                        <a:pt x="497" y="478"/>
                      </a:lnTo>
                      <a:lnTo>
                        <a:pt x="497" y="481"/>
                      </a:lnTo>
                      <a:lnTo>
                        <a:pt x="497" y="481"/>
                      </a:lnTo>
                      <a:lnTo>
                        <a:pt x="498" y="484"/>
                      </a:lnTo>
                      <a:lnTo>
                        <a:pt x="499" y="485"/>
                      </a:lnTo>
                      <a:lnTo>
                        <a:pt x="501" y="486"/>
                      </a:lnTo>
                      <a:lnTo>
                        <a:pt x="503" y="486"/>
                      </a:lnTo>
                      <a:lnTo>
                        <a:pt x="503" y="486"/>
                      </a:lnTo>
                      <a:lnTo>
                        <a:pt x="505" y="499"/>
                      </a:lnTo>
                      <a:lnTo>
                        <a:pt x="509" y="513"/>
                      </a:lnTo>
                      <a:lnTo>
                        <a:pt x="509" y="513"/>
                      </a:lnTo>
                      <a:lnTo>
                        <a:pt x="510" y="515"/>
                      </a:lnTo>
                      <a:lnTo>
                        <a:pt x="511" y="515"/>
                      </a:lnTo>
                      <a:lnTo>
                        <a:pt x="511" y="515"/>
                      </a:lnTo>
                      <a:lnTo>
                        <a:pt x="510" y="516"/>
                      </a:lnTo>
                      <a:lnTo>
                        <a:pt x="509" y="518"/>
                      </a:lnTo>
                      <a:lnTo>
                        <a:pt x="505" y="519"/>
                      </a:lnTo>
                      <a:lnTo>
                        <a:pt x="505" y="519"/>
                      </a:lnTo>
                      <a:lnTo>
                        <a:pt x="506" y="523"/>
                      </a:lnTo>
                      <a:lnTo>
                        <a:pt x="509" y="525"/>
                      </a:lnTo>
                      <a:lnTo>
                        <a:pt x="513" y="529"/>
                      </a:lnTo>
                      <a:lnTo>
                        <a:pt x="513" y="529"/>
                      </a:lnTo>
                      <a:lnTo>
                        <a:pt x="513" y="530"/>
                      </a:lnTo>
                      <a:lnTo>
                        <a:pt x="511" y="531"/>
                      </a:lnTo>
                      <a:lnTo>
                        <a:pt x="510" y="531"/>
                      </a:lnTo>
                      <a:lnTo>
                        <a:pt x="509" y="531"/>
                      </a:lnTo>
                      <a:lnTo>
                        <a:pt x="509" y="531"/>
                      </a:lnTo>
                      <a:lnTo>
                        <a:pt x="507" y="535"/>
                      </a:lnTo>
                      <a:lnTo>
                        <a:pt x="507" y="539"/>
                      </a:lnTo>
                      <a:lnTo>
                        <a:pt x="509" y="545"/>
                      </a:lnTo>
                      <a:lnTo>
                        <a:pt x="509" y="549"/>
                      </a:lnTo>
                      <a:lnTo>
                        <a:pt x="509" y="549"/>
                      </a:lnTo>
                      <a:lnTo>
                        <a:pt x="510" y="551"/>
                      </a:lnTo>
                      <a:lnTo>
                        <a:pt x="512" y="553"/>
                      </a:lnTo>
                      <a:lnTo>
                        <a:pt x="513" y="557"/>
                      </a:lnTo>
                      <a:lnTo>
                        <a:pt x="513" y="562"/>
                      </a:lnTo>
                      <a:lnTo>
                        <a:pt x="513" y="562"/>
                      </a:lnTo>
                      <a:lnTo>
                        <a:pt x="516" y="560"/>
                      </a:lnTo>
                      <a:lnTo>
                        <a:pt x="519" y="560"/>
                      </a:lnTo>
                      <a:lnTo>
                        <a:pt x="519" y="560"/>
                      </a:lnTo>
                      <a:lnTo>
                        <a:pt x="517" y="568"/>
                      </a:lnTo>
                      <a:lnTo>
                        <a:pt x="516" y="572"/>
                      </a:lnTo>
                      <a:lnTo>
                        <a:pt x="516" y="574"/>
                      </a:lnTo>
                      <a:lnTo>
                        <a:pt x="517" y="576"/>
                      </a:lnTo>
                      <a:lnTo>
                        <a:pt x="517" y="576"/>
                      </a:lnTo>
                      <a:lnTo>
                        <a:pt x="519" y="576"/>
                      </a:lnTo>
                      <a:lnTo>
                        <a:pt x="519" y="576"/>
                      </a:lnTo>
                      <a:lnTo>
                        <a:pt x="519" y="577"/>
                      </a:lnTo>
                      <a:lnTo>
                        <a:pt x="518" y="578"/>
                      </a:lnTo>
                      <a:lnTo>
                        <a:pt x="518" y="579"/>
                      </a:lnTo>
                      <a:lnTo>
                        <a:pt x="519" y="580"/>
                      </a:lnTo>
                      <a:lnTo>
                        <a:pt x="519" y="580"/>
                      </a:lnTo>
                      <a:lnTo>
                        <a:pt x="521" y="581"/>
                      </a:lnTo>
                      <a:lnTo>
                        <a:pt x="520" y="582"/>
                      </a:lnTo>
                      <a:lnTo>
                        <a:pt x="517" y="582"/>
                      </a:lnTo>
                      <a:lnTo>
                        <a:pt x="515" y="582"/>
                      </a:lnTo>
                      <a:lnTo>
                        <a:pt x="515" y="582"/>
                      </a:lnTo>
                      <a:lnTo>
                        <a:pt x="516" y="586"/>
                      </a:lnTo>
                      <a:lnTo>
                        <a:pt x="518" y="588"/>
                      </a:lnTo>
                      <a:lnTo>
                        <a:pt x="521" y="589"/>
                      </a:lnTo>
                      <a:lnTo>
                        <a:pt x="523" y="592"/>
                      </a:lnTo>
                      <a:lnTo>
                        <a:pt x="523" y="592"/>
                      </a:lnTo>
                      <a:lnTo>
                        <a:pt x="524" y="594"/>
                      </a:lnTo>
                      <a:lnTo>
                        <a:pt x="524" y="597"/>
                      </a:lnTo>
                      <a:lnTo>
                        <a:pt x="525" y="599"/>
                      </a:lnTo>
                      <a:lnTo>
                        <a:pt x="526" y="600"/>
                      </a:lnTo>
                      <a:lnTo>
                        <a:pt x="527" y="600"/>
                      </a:lnTo>
                      <a:lnTo>
                        <a:pt x="531" y="600"/>
                      </a:lnTo>
                      <a:lnTo>
                        <a:pt x="531" y="600"/>
                      </a:lnTo>
                      <a:lnTo>
                        <a:pt x="530" y="602"/>
                      </a:lnTo>
                      <a:lnTo>
                        <a:pt x="529" y="603"/>
                      </a:lnTo>
                      <a:lnTo>
                        <a:pt x="526" y="605"/>
                      </a:lnTo>
                      <a:lnTo>
                        <a:pt x="526" y="605"/>
                      </a:lnTo>
                      <a:lnTo>
                        <a:pt x="525" y="609"/>
                      </a:lnTo>
                      <a:lnTo>
                        <a:pt x="525" y="613"/>
                      </a:lnTo>
                      <a:lnTo>
                        <a:pt x="525" y="614"/>
                      </a:lnTo>
                      <a:lnTo>
                        <a:pt x="524" y="616"/>
                      </a:lnTo>
                      <a:lnTo>
                        <a:pt x="522" y="616"/>
                      </a:lnTo>
                      <a:lnTo>
                        <a:pt x="519" y="616"/>
                      </a:lnTo>
                      <a:lnTo>
                        <a:pt x="519" y="616"/>
                      </a:lnTo>
                      <a:lnTo>
                        <a:pt x="521" y="620"/>
                      </a:lnTo>
                      <a:lnTo>
                        <a:pt x="523" y="623"/>
                      </a:lnTo>
                      <a:lnTo>
                        <a:pt x="527" y="625"/>
                      </a:lnTo>
                      <a:lnTo>
                        <a:pt x="533" y="626"/>
                      </a:lnTo>
                      <a:lnTo>
                        <a:pt x="533" y="626"/>
                      </a:lnTo>
                      <a:lnTo>
                        <a:pt x="535" y="630"/>
                      </a:lnTo>
                      <a:lnTo>
                        <a:pt x="537" y="634"/>
                      </a:lnTo>
                      <a:lnTo>
                        <a:pt x="539" y="639"/>
                      </a:lnTo>
                      <a:lnTo>
                        <a:pt x="540" y="641"/>
                      </a:lnTo>
                      <a:lnTo>
                        <a:pt x="539" y="646"/>
                      </a:lnTo>
                      <a:lnTo>
                        <a:pt x="539" y="646"/>
                      </a:lnTo>
                      <a:lnTo>
                        <a:pt x="537" y="643"/>
                      </a:lnTo>
                      <a:lnTo>
                        <a:pt x="536" y="645"/>
                      </a:lnTo>
                      <a:lnTo>
                        <a:pt x="534" y="645"/>
                      </a:lnTo>
                      <a:lnTo>
                        <a:pt x="531" y="646"/>
                      </a:lnTo>
                      <a:lnTo>
                        <a:pt x="531" y="646"/>
                      </a:lnTo>
                      <a:lnTo>
                        <a:pt x="532" y="648"/>
                      </a:lnTo>
                      <a:lnTo>
                        <a:pt x="534" y="650"/>
                      </a:lnTo>
                      <a:lnTo>
                        <a:pt x="538" y="650"/>
                      </a:lnTo>
                      <a:lnTo>
                        <a:pt x="542" y="650"/>
                      </a:lnTo>
                      <a:lnTo>
                        <a:pt x="542" y="650"/>
                      </a:lnTo>
                      <a:lnTo>
                        <a:pt x="542" y="659"/>
                      </a:lnTo>
                      <a:lnTo>
                        <a:pt x="542" y="659"/>
                      </a:lnTo>
                      <a:lnTo>
                        <a:pt x="542" y="661"/>
                      </a:lnTo>
                      <a:lnTo>
                        <a:pt x="541" y="662"/>
                      </a:lnTo>
                      <a:lnTo>
                        <a:pt x="537" y="663"/>
                      </a:lnTo>
                      <a:lnTo>
                        <a:pt x="537" y="663"/>
                      </a:lnTo>
                      <a:lnTo>
                        <a:pt x="538" y="667"/>
                      </a:lnTo>
                      <a:lnTo>
                        <a:pt x="539" y="670"/>
                      </a:lnTo>
                      <a:lnTo>
                        <a:pt x="539" y="670"/>
                      </a:lnTo>
                      <a:lnTo>
                        <a:pt x="541" y="673"/>
                      </a:lnTo>
                      <a:lnTo>
                        <a:pt x="543" y="676"/>
                      </a:lnTo>
                      <a:lnTo>
                        <a:pt x="542" y="677"/>
                      </a:lnTo>
                      <a:lnTo>
                        <a:pt x="541" y="679"/>
                      </a:lnTo>
                      <a:lnTo>
                        <a:pt x="535" y="681"/>
                      </a:lnTo>
                      <a:lnTo>
                        <a:pt x="535" y="681"/>
                      </a:lnTo>
                      <a:lnTo>
                        <a:pt x="535" y="675"/>
                      </a:lnTo>
                      <a:lnTo>
                        <a:pt x="537" y="670"/>
                      </a:lnTo>
                      <a:lnTo>
                        <a:pt x="537" y="670"/>
                      </a:lnTo>
                      <a:lnTo>
                        <a:pt x="535" y="669"/>
                      </a:lnTo>
                      <a:lnTo>
                        <a:pt x="531" y="668"/>
                      </a:lnTo>
                      <a:lnTo>
                        <a:pt x="521" y="668"/>
                      </a:lnTo>
                      <a:lnTo>
                        <a:pt x="521" y="668"/>
                      </a:lnTo>
                      <a:lnTo>
                        <a:pt x="521" y="662"/>
                      </a:lnTo>
                      <a:lnTo>
                        <a:pt x="521" y="656"/>
                      </a:lnTo>
                      <a:lnTo>
                        <a:pt x="521" y="656"/>
                      </a:lnTo>
                      <a:lnTo>
                        <a:pt x="520" y="653"/>
                      </a:lnTo>
                      <a:lnTo>
                        <a:pt x="519" y="650"/>
                      </a:lnTo>
                      <a:lnTo>
                        <a:pt x="519" y="650"/>
                      </a:lnTo>
                      <a:lnTo>
                        <a:pt x="519" y="647"/>
                      </a:lnTo>
                      <a:lnTo>
                        <a:pt x="520" y="645"/>
                      </a:lnTo>
                      <a:lnTo>
                        <a:pt x="521" y="642"/>
                      </a:lnTo>
                      <a:lnTo>
                        <a:pt x="521" y="641"/>
                      </a:lnTo>
                      <a:lnTo>
                        <a:pt x="521" y="641"/>
                      </a:lnTo>
                      <a:lnTo>
                        <a:pt x="520" y="638"/>
                      </a:lnTo>
                      <a:lnTo>
                        <a:pt x="519" y="635"/>
                      </a:lnTo>
                      <a:lnTo>
                        <a:pt x="519" y="633"/>
                      </a:lnTo>
                      <a:lnTo>
                        <a:pt x="519" y="633"/>
                      </a:lnTo>
                      <a:lnTo>
                        <a:pt x="521" y="632"/>
                      </a:lnTo>
                      <a:lnTo>
                        <a:pt x="521" y="632"/>
                      </a:lnTo>
                      <a:lnTo>
                        <a:pt x="518" y="628"/>
                      </a:lnTo>
                      <a:lnTo>
                        <a:pt x="515" y="626"/>
                      </a:lnTo>
                      <a:lnTo>
                        <a:pt x="511" y="622"/>
                      </a:lnTo>
                      <a:lnTo>
                        <a:pt x="510" y="620"/>
                      </a:lnTo>
                      <a:lnTo>
                        <a:pt x="509" y="618"/>
                      </a:lnTo>
                      <a:lnTo>
                        <a:pt x="509" y="618"/>
                      </a:lnTo>
                      <a:lnTo>
                        <a:pt x="509" y="616"/>
                      </a:lnTo>
                      <a:lnTo>
                        <a:pt x="510" y="614"/>
                      </a:lnTo>
                      <a:lnTo>
                        <a:pt x="511" y="612"/>
                      </a:lnTo>
                      <a:lnTo>
                        <a:pt x="511" y="610"/>
                      </a:lnTo>
                      <a:lnTo>
                        <a:pt x="511" y="610"/>
                      </a:lnTo>
                      <a:lnTo>
                        <a:pt x="510" y="605"/>
                      </a:lnTo>
                      <a:lnTo>
                        <a:pt x="509" y="600"/>
                      </a:lnTo>
                      <a:lnTo>
                        <a:pt x="509" y="600"/>
                      </a:lnTo>
                      <a:lnTo>
                        <a:pt x="505" y="598"/>
                      </a:lnTo>
                      <a:lnTo>
                        <a:pt x="503" y="596"/>
                      </a:lnTo>
                      <a:lnTo>
                        <a:pt x="503" y="596"/>
                      </a:lnTo>
                      <a:lnTo>
                        <a:pt x="503" y="594"/>
                      </a:lnTo>
                      <a:lnTo>
                        <a:pt x="503" y="592"/>
                      </a:lnTo>
                      <a:lnTo>
                        <a:pt x="503" y="590"/>
                      </a:lnTo>
                      <a:lnTo>
                        <a:pt x="501" y="589"/>
                      </a:lnTo>
                      <a:lnTo>
                        <a:pt x="501" y="589"/>
                      </a:lnTo>
                      <a:lnTo>
                        <a:pt x="501" y="588"/>
                      </a:lnTo>
                      <a:lnTo>
                        <a:pt x="501" y="587"/>
                      </a:lnTo>
                      <a:lnTo>
                        <a:pt x="501" y="581"/>
                      </a:lnTo>
                      <a:lnTo>
                        <a:pt x="502" y="577"/>
                      </a:lnTo>
                      <a:lnTo>
                        <a:pt x="502" y="575"/>
                      </a:lnTo>
                      <a:lnTo>
                        <a:pt x="501" y="574"/>
                      </a:lnTo>
                      <a:lnTo>
                        <a:pt x="501" y="574"/>
                      </a:lnTo>
                      <a:lnTo>
                        <a:pt x="500" y="571"/>
                      </a:lnTo>
                      <a:lnTo>
                        <a:pt x="500" y="568"/>
                      </a:lnTo>
                      <a:lnTo>
                        <a:pt x="500" y="564"/>
                      </a:lnTo>
                      <a:lnTo>
                        <a:pt x="499" y="558"/>
                      </a:lnTo>
                      <a:lnTo>
                        <a:pt x="499" y="558"/>
                      </a:lnTo>
                      <a:lnTo>
                        <a:pt x="498" y="553"/>
                      </a:lnTo>
                      <a:lnTo>
                        <a:pt x="497" y="552"/>
                      </a:lnTo>
                      <a:lnTo>
                        <a:pt x="495" y="551"/>
                      </a:lnTo>
                      <a:lnTo>
                        <a:pt x="495" y="551"/>
                      </a:lnTo>
                      <a:lnTo>
                        <a:pt x="496" y="549"/>
                      </a:lnTo>
                      <a:lnTo>
                        <a:pt x="496" y="546"/>
                      </a:lnTo>
                      <a:lnTo>
                        <a:pt x="495" y="544"/>
                      </a:lnTo>
                      <a:lnTo>
                        <a:pt x="495" y="540"/>
                      </a:lnTo>
                      <a:lnTo>
                        <a:pt x="495" y="540"/>
                      </a:lnTo>
                      <a:lnTo>
                        <a:pt x="491" y="535"/>
                      </a:lnTo>
                      <a:lnTo>
                        <a:pt x="485" y="531"/>
                      </a:lnTo>
                      <a:lnTo>
                        <a:pt x="485" y="531"/>
                      </a:lnTo>
                      <a:lnTo>
                        <a:pt x="486" y="526"/>
                      </a:lnTo>
                      <a:lnTo>
                        <a:pt x="485" y="523"/>
                      </a:lnTo>
                      <a:lnTo>
                        <a:pt x="483" y="515"/>
                      </a:lnTo>
                      <a:lnTo>
                        <a:pt x="481" y="509"/>
                      </a:lnTo>
                      <a:lnTo>
                        <a:pt x="479" y="501"/>
                      </a:lnTo>
                      <a:lnTo>
                        <a:pt x="479" y="501"/>
                      </a:lnTo>
                      <a:lnTo>
                        <a:pt x="480" y="501"/>
                      </a:lnTo>
                      <a:lnTo>
                        <a:pt x="481" y="499"/>
                      </a:lnTo>
                      <a:lnTo>
                        <a:pt x="481" y="495"/>
                      </a:lnTo>
                      <a:lnTo>
                        <a:pt x="481" y="495"/>
                      </a:lnTo>
                      <a:lnTo>
                        <a:pt x="485" y="494"/>
                      </a:lnTo>
                      <a:lnTo>
                        <a:pt x="489" y="493"/>
                      </a:lnTo>
                      <a:lnTo>
                        <a:pt x="491" y="491"/>
                      </a:lnTo>
                      <a:lnTo>
                        <a:pt x="493" y="489"/>
                      </a:lnTo>
                      <a:lnTo>
                        <a:pt x="493" y="489"/>
                      </a:lnTo>
                      <a:lnTo>
                        <a:pt x="490" y="487"/>
                      </a:lnTo>
                      <a:lnTo>
                        <a:pt x="485" y="486"/>
                      </a:lnTo>
                      <a:lnTo>
                        <a:pt x="482" y="485"/>
                      </a:lnTo>
                      <a:lnTo>
                        <a:pt x="479" y="484"/>
                      </a:lnTo>
                      <a:lnTo>
                        <a:pt x="479" y="484"/>
                      </a:lnTo>
                      <a:lnTo>
                        <a:pt x="478" y="483"/>
                      </a:lnTo>
                      <a:lnTo>
                        <a:pt x="477" y="480"/>
                      </a:lnTo>
                      <a:lnTo>
                        <a:pt x="475" y="479"/>
                      </a:lnTo>
                      <a:lnTo>
                        <a:pt x="472" y="479"/>
                      </a:lnTo>
                      <a:lnTo>
                        <a:pt x="472" y="479"/>
                      </a:lnTo>
                      <a:lnTo>
                        <a:pt x="472" y="477"/>
                      </a:lnTo>
                      <a:lnTo>
                        <a:pt x="471" y="475"/>
                      </a:lnTo>
                      <a:lnTo>
                        <a:pt x="470" y="473"/>
                      </a:lnTo>
                      <a:lnTo>
                        <a:pt x="468" y="473"/>
                      </a:lnTo>
                      <a:lnTo>
                        <a:pt x="468" y="473"/>
                      </a:lnTo>
                      <a:lnTo>
                        <a:pt x="468" y="459"/>
                      </a:lnTo>
                      <a:lnTo>
                        <a:pt x="468" y="459"/>
                      </a:lnTo>
                      <a:lnTo>
                        <a:pt x="467" y="456"/>
                      </a:lnTo>
                      <a:lnTo>
                        <a:pt x="464" y="455"/>
                      </a:lnTo>
                      <a:lnTo>
                        <a:pt x="459" y="452"/>
                      </a:lnTo>
                      <a:lnTo>
                        <a:pt x="459" y="452"/>
                      </a:lnTo>
                      <a:lnTo>
                        <a:pt x="458" y="448"/>
                      </a:lnTo>
                      <a:lnTo>
                        <a:pt x="456" y="445"/>
                      </a:lnTo>
                      <a:lnTo>
                        <a:pt x="453" y="437"/>
                      </a:lnTo>
                      <a:lnTo>
                        <a:pt x="451" y="433"/>
                      </a:lnTo>
                      <a:lnTo>
                        <a:pt x="450" y="429"/>
                      </a:lnTo>
                      <a:lnTo>
                        <a:pt x="450" y="425"/>
                      </a:lnTo>
                      <a:lnTo>
                        <a:pt x="450" y="418"/>
                      </a:lnTo>
                      <a:lnTo>
                        <a:pt x="450" y="418"/>
                      </a:lnTo>
                      <a:lnTo>
                        <a:pt x="449" y="416"/>
                      </a:lnTo>
                      <a:lnTo>
                        <a:pt x="448" y="412"/>
                      </a:lnTo>
                      <a:lnTo>
                        <a:pt x="448" y="412"/>
                      </a:lnTo>
                      <a:lnTo>
                        <a:pt x="447" y="411"/>
                      </a:lnTo>
                      <a:lnTo>
                        <a:pt x="445" y="410"/>
                      </a:lnTo>
                      <a:lnTo>
                        <a:pt x="441" y="410"/>
                      </a:lnTo>
                      <a:lnTo>
                        <a:pt x="441" y="410"/>
                      </a:lnTo>
                      <a:lnTo>
                        <a:pt x="441" y="394"/>
                      </a:lnTo>
                      <a:lnTo>
                        <a:pt x="441" y="394"/>
                      </a:lnTo>
                      <a:lnTo>
                        <a:pt x="440" y="393"/>
                      </a:lnTo>
                      <a:lnTo>
                        <a:pt x="439" y="393"/>
                      </a:lnTo>
                      <a:lnTo>
                        <a:pt x="438" y="394"/>
                      </a:lnTo>
                      <a:lnTo>
                        <a:pt x="438" y="394"/>
                      </a:lnTo>
                      <a:lnTo>
                        <a:pt x="437" y="394"/>
                      </a:lnTo>
                      <a:lnTo>
                        <a:pt x="437" y="392"/>
                      </a:lnTo>
                      <a:lnTo>
                        <a:pt x="436" y="390"/>
                      </a:lnTo>
                      <a:lnTo>
                        <a:pt x="436" y="390"/>
                      </a:lnTo>
                      <a:lnTo>
                        <a:pt x="433" y="387"/>
                      </a:lnTo>
                      <a:lnTo>
                        <a:pt x="430" y="385"/>
                      </a:lnTo>
                      <a:lnTo>
                        <a:pt x="430" y="385"/>
                      </a:lnTo>
                      <a:lnTo>
                        <a:pt x="430" y="383"/>
                      </a:lnTo>
                      <a:lnTo>
                        <a:pt x="428" y="381"/>
                      </a:lnTo>
                      <a:lnTo>
                        <a:pt x="428" y="381"/>
                      </a:lnTo>
                      <a:lnTo>
                        <a:pt x="429" y="375"/>
                      </a:lnTo>
                      <a:lnTo>
                        <a:pt x="429" y="370"/>
                      </a:lnTo>
                      <a:lnTo>
                        <a:pt x="428" y="366"/>
                      </a:lnTo>
                      <a:lnTo>
                        <a:pt x="429" y="363"/>
                      </a:lnTo>
                      <a:lnTo>
                        <a:pt x="430" y="361"/>
                      </a:lnTo>
                      <a:lnTo>
                        <a:pt x="430" y="361"/>
                      </a:lnTo>
                      <a:lnTo>
                        <a:pt x="429" y="357"/>
                      </a:lnTo>
                      <a:lnTo>
                        <a:pt x="426" y="356"/>
                      </a:lnTo>
                      <a:lnTo>
                        <a:pt x="422" y="356"/>
                      </a:lnTo>
                      <a:lnTo>
                        <a:pt x="418" y="356"/>
                      </a:lnTo>
                      <a:lnTo>
                        <a:pt x="418" y="356"/>
                      </a:lnTo>
                      <a:lnTo>
                        <a:pt x="418" y="351"/>
                      </a:lnTo>
                      <a:lnTo>
                        <a:pt x="418" y="351"/>
                      </a:lnTo>
                      <a:lnTo>
                        <a:pt x="417" y="350"/>
                      </a:lnTo>
                      <a:lnTo>
                        <a:pt x="416" y="350"/>
                      </a:lnTo>
                      <a:lnTo>
                        <a:pt x="415" y="350"/>
                      </a:lnTo>
                      <a:lnTo>
                        <a:pt x="414" y="349"/>
                      </a:lnTo>
                      <a:lnTo>
                        <a:pt x="414" y="349"/>
                      </a:lnTo>
                      <a:lnTo>
                        <a:pt x="414" y="347"/>
                      </a:lnTo>
                      <a:lnTo>
                        <a:pt x="414" y="345"/>
                      </a:lnTo>
                      <a:lnTo>
                        <a:pt x="414" y="345"/>
                      </a:lnTo>
                      <a:lnTo>
                        <a:pt x="412" y="343"/>
                      </a:lnTo>
                      <a:lnTo>
                        <a:pt x="410" y="342"/>
                      </a:lnTo>
                      <a:lnTo>
                        <a:pt x="409" y="339"/>
                      </a:lnTo>
                      <a:lnTo>
                        <a:pt x="410" y="336"/>
                      </a:lnTo>
                      <a:lnTo>
                        <a:pt x="410" y="336"/>
                      </a:lnTo>
                      <a:lnTo>
                        <a:pt x="407" y="337"/>
                      </a:lnTo>
                      <a:lnTo>
                        <a:pt x="406" y="336"/>
                      </a:lnTo>
                      <a:lnTo>
                        <a:pt x="404" y="334"/>
                      </a:lnTo>
                      <a:lnTo>
                        <a:pt x="402" y="333"/>
                      </a:lnTo>
                      <a:lnTo>
                        <a:pt x="400" y="333"/>
                      </a:lnTo>
                      <a:lnTo>
                        <a:pt x="400" y="333"/>
                      </a:lnTo>
                      <a:lnTo>
                        <a:pt x="400" y="331"/>
                      </a:lnTo>
                      <a:lnTo>
                        <a:pt x="399" y="330"/>
                      </a:lnTo>
                      <a:lnTo>
                        <a:pt x="396" y="329"/>
                      </a:lnTo>
                      <a:lnTo>
                        <a:pt x="396" y="329"/>
                      </a:lnTo>
                      <a:lnTo>
                        <a:pt x="396" y="324"/>
                      </a:lnTo>
                      <a:lnTo>
                        <a:pt x="397" y="321"/>
                      </a:lnTo>
                      <a:lnTo>
                        <a:pt x="397" y="317"/>
                      </a:lnTo>
                      <a:lnTo>
                        <a:pt x="396" y="313"/>
                      </a:lnTo>
                      <a:lnTo>
                        <a:pt x="396" y="313"/>
                      </a:lnTo>
                      <a:lnTo>
                        <a:pt x="391" y="308"/>
                      </a:lnTo>
                      <a:lnTo>
                        <a:pt x="388" y="306"/>
                      </a:lnTo>
                      <a:lnTo>
                        <a:pt x="382" y="305"/>
                      </a:lnTo>
                      <a:lnTo>
                        <a:pt x="382" y="305"/>
                      </a:lnTo>
                      <a:lnTo>
                        <a:pt x="382" y="303"/>
                      </a:lnTo>
                      <a:lnTo>
                        <a:pt x="382" y="302"/>
                      </a:lnTo>
                      <a:lnTo>
                        <a:pt x="380" y="298"/>
                      </a:lnTo>
                      <a:lnTo>
                        <a:pt x="380" y="295"/>
                      </a:lnTo>
                      <a:lnTo>
                        <a:pt x="380" y="294"/>
                      </a:lnTo>
                      <a:lnTo>
                        <a:pt x="382" y="293"/>
                      </a:lnTo>
                      <a:lnTo>
                        <a:pt x="382" y="293"/>
                      </a:lnTo>
                      <a:lnTo>
                        <a:pt x="386" y="293"/>
                      </a:lnTo>
                      <a:lnTo>
                        <a:pt x="387" y="295"/>
                      </a:lnTo>
                      <a:lnTo>
                        <a:pt x="387" y="300"/>
                      </a:lnTo>
                      <a:lnTo>
                        <a:pt x="387" y="300"/>
                      </a:lnTo>
                      <a:close/>
                      <a:moveTo>
                        <a:pt x="517" y="616"/>
                      </a:moveTo>
                      <a:lnTo>
                        <a:pt x="517" y="616"/>
                      </a:lnTo>
                      <a:lnTo>
                        <a:pt x="517" y="612"/>
                      </a:lnTo>
                      <a:lnTo>
                        <a:pt x="517" y="612"/>
                      </a:lnTo>
                      <a:lnTo>
                        <a:pt x="513" y="612"/>
                      </a:lnTo>
                      <a:lnTo>
                        <a:pt x="513" y="612"/>
                      </a:lnTo>
                      <a:lnTo>
                        <a:pt x="513" y="616"/>
                      </a:lnTo>
                      <a:lnTo>
                        <a:pt x="513" y="616"/>
                      </a:lnTo>
                      <a:lnTo>
                        <a:pt x="517" y="616"/>
                      </a:lnTo>
                      <a:lnTo>
                        <a:pt x="517" y="616"/>
                      </a:lnTo>
                      <a:close/>
                      <a:moveTo>
                        <a:pt x="519" y="602"/>
                      </a:moveTo>
                      <a:lnTo>
                        <a:pt x="519" y="602"/>
                      </a:lnTo>
                      <a:lnTo>
                        <a:pt x="519" y="596"/>
                      </a:lnTo>
                      <a:lnTo>
                        <a:pt x="519" y="596"/>
                      </a:lnTo>
                      <a:lnTo>
                        <a:pt x="515" y="596"/>
                      </a:lnTo>
                      <a:lnTo>
                        <a:pt x="514" y="597"/>
                      </a:lnTo>
                      <a:lnTo>
                        <a:pt x="513" y="598"/>
                      </a:lnTo>
                      <a:lnTo>
                        <a:pt x="513" y="598"/>
                      </a:lnTo>
                      <a:lnTo>
                        <a:pt x="515" y="599"/>
                      </a:lnTo>
                      <a:lnTo>
                        <a:pt x="516" y="600"/>
                      </a:lnTo>
                      <a:lnTo>
                        <a:pt x="517" y="601"/>
                      </a:lnTo>
                      <a:lnTo>
                        <a:pt x="519" y="602"/>
                      </a:lnTo>
                      <a:lnTo>
                        <a:pt x="519" y="6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91" name="Freeform 28"/>
                <p:cNvSpPr>
                  <a:spLocks noEditPoints="1"/>
                </p:cNvSpPr>
                <p:nvPr/>
              </p:nvSpPr>
              <p:spPr bwMode="auto">
                <a:xfrm>
                  <a:off x="893763" y="2887663"/>
                  <a:ext cx="50800" cy="200025"/>
                </a:xfrm>
                <a:custGeom>
                  <a:avLst/>
                  <a:gdLst>
                    <a:gd name="T0" fmla="*/ 22 w 32"/>
                    <a:gd name="T1" fmla="*/ 15 h 126"/>
                    <a:gd name="T2" fmla="*/ 19 w 32"/>
                    <a:gd name="T3" fmla="*/ 16 h 126"/>
                    <a:gd name="T4" fmla="*/ 15 w 32"/>
                    <a:gd name="T5" fmla="*/ 15 h 126"/>
                    <a:gd name="T6" fmla="*/ 12 w 32"/>
                    <a:gd name="T7" fmla="*/ 14 h 126"/>
                    <a:gd name="T8" fmla="*/ 15 w 32"/>
                    <a:gd name="T9" fmla="*/ 10 h 126"/>
                    <a:gd name="T10" fmla="*/ 19 w 32"/>
                    <a:gd name="T11" fmla="*/ 7 h 126"/>
                    <a:gd name="T12" fmla="*/ 21 w 32"/>
                    <a:gd name="T13" fmla="*/ 2 h 126"/>
                    <a:gd name="T14" fmla="*/ 28 w 32"/>
                    <a:gd name="T15" fmla="*/ 0 h 126"/>
                    <a:gd name="T16" fmla="*/ 30 w 32"/>
                    <a:gd name="T17" fmla="*/ 11 h 126"/>
                    <a:gd name="T18" fmla="*/ 30 w 32"/>
                    <a:gd name="T19" fmla="*/ 22 h 126"/>
                    <a:gd name="T20" fmla="*/ 29 w 32"/>
                    <a:gd name="T21" fmla="*/ 27 h 126"/>
                    <a:gd name="T22" fmla="*/ 27 w 32"/>
                    <a:gd name="T23" fmla="*/ 34 h 126"/>
                    <a:gd name="T24" fmla="*/ 26 w 32"/>
                    <a:gd name="T25" fmla="*/ 36 h 126"/>
                    <a:gd name="T26" fmla="*/ 24 w 32"/>
                    <a:gd name="T27" fmla="*/ 48 h 126"/>
                    <a:gd name="T28" fmla="*/ 24 w 32"/>
                    <a:gd name="T29" fmla="*/ 52 h 126"/>
                    <a:gd name="T30" fmla="*/ 19 w 32"/>
                    <a:gd name="T31" fmla="*/ 53 h 126"/>
                    <a:gd name="T32" fmla="*/ 21 w 32"/>
                    <a:gd name="T33" fmla="*/ 56 h 126"/>
                    <a:gd name="T34" fmla="*/ 19 w 32"/>
                    <a:gd name="T35" fmla="*/ 61 h 126"/>
                    <a:gd name="T36" fmla="*/ 19 w 32"/>
                    <a:gd name="T37" fmla="*/ 74 h 126"/>
                    <a:gd name="T38" fmla="*/ 16 w 32"/>
                    <a:gd name="T39" fmla="*/ 90 h 126"/>
                    <a:gd name="T40" fmla="*/ 12 w 32"/>
                    <a:gd name="T41" fmla="*/ 111 h 126"/>
                    <a:gd name="T42" fmla="*/ 10 w 32"/>
                    <a:gd name="T43" fmla="*/ 123 h 126"/>
                    <a:gd name="T44" fmla="*/ 6 w 32"/>
                    <a:gd name="T45" fmla="*/ 124 h 126"/>
                    <a:gd name="T46" fmla="*/ 4 w 32"/>
                    <a:gd name="T47" fmla="*/ 119 h 126"/>
                    <a:gd name="T48" fmla="*/ 5 w 32"/>
                    <a:gd name="T49" fmla="*/ 115 h 126"/>
                    <a:gd name="T50" fmla="*/ 6 w 32"/>
                    <a:gd name="T51" fmla="*/ 113 h 126"/>
                    <a:gd name="T52" fmla="*/ 1 w 32"/>
                    <a:gd name="T53" fmla="*/ 106 h 126"/>
                    <a:gd name="T54" fmla="*/ 6 w 32"/>
                    <a:gd name="T55" fmla="*/ 101 h 126"/>
                    <a:gd name="T56" fmla="*/ 0 w 32"/>
                    <a:gd name="T57" fmla="*/ 88 h 126"/>
                    <a:gd name="T58" fmla="*/ 3 w 32"/>
                    <a:gd name="T59" fmla="*/ 88 h 126"/>
                    <a:gd name="T60" fmla="*/ 4 w 32"/>
                    <a:gd name="T61" fmla="*/ 81 h 126"/>
                    <a:gd name="T62" fmla="*/ 8 w 32"/>
                    <a:gd name="T63" fmla="*/ 81 h 126"/>
                    <a:gd name="T64" fmla="*/ 6 w 32"/>
                    <a:gd name="T65" fmla="*/ 74 h 126"/>
                    <a:gd name="T66" fmla="*/ 7 w 32"/>
                    <a:gd name="T67" fmla="*/ 71 h 126"/>
                    <a:gd name="T68" fmla="*/ 8 w 32"/>
                    <a:gd name="T69" fmla="*/ 68 h 126"/>
                    <a:gd name="T70" fmla="*/ 6 w 32"/>
                    <a:gd name="T71" fmla="*/ 52 h 126"/>
                    <a:gd name="T72" fmla="*/ 16 w 32"/>
                    <a:gd name="T73" fmla="*/ 50 h 126"/>
                    <a:gd name="T74" fmla="*/ 13 w 32"/>
                    <a:gd name="T75" fmla="*/ 48 h 126"/>
                    <a:gd name="T76" fmla="*/ 10 w 32"/>
                    <a:gd name="T77" fmla="*/ 36 h 126"/>
                    <a:gd name="T78" fmla="*/ 10 w 32"/>
                    <a:gd name="T79" fmla="*/ 22 h 126"/>
                    <a:gd name="T80" fmla="*/ 24 w 32"/>
                    <a:gd name="T81" fmla="*/ 16 h 126"/>
                    <a:gd name="T82" fmla="*/ 16 w 32"/>
                    <a:gd name="T83" fmla="*/ 34 h 126"/>
                    <a:gd name="T84" fmla="*/ 14 w 32"/>
                    <a:gd name="T85" fmla="*/ 38 h 126"/>
                    <a:gd name="T86" fmla="*/ 16 w 32"/>
                    <a:gd name="T87" fmla="*/ 41 h 126"/>
                    <a:gd name="T88" fmla="*/ 19 w 32"/>
                    <a:gd name="T89" fmla="*/ 38 h 126"/>
                    <a:gd name="T90" fmla="*/ 16 w 32"/>
                    <a:gd name="T91"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126">
                      <a:moveTo>
                        <a:pt x="24" y="16"/>
                      </a:moveTo>
                      <a:lnTo>
                        <a:pt x="24" y="16"/>
                      </a:lnTo>
                      <a:lnTo>
                        <a:pt x="22" y="15"/>
                      </a:lnTo>
                      <a:lnTo>
                        <a:pt x="21" y="15"/>
                      </a:lnTo>
                      <a:lnTo>
                        <a:pt x="20" y="16"/>
                      </a:lnTo>
                      <a:lnTo>
                        <a:pt x="19" y="16"/>
                      </a:lnTo>
                      <a:lnTo>
                        <a:pt x="19" y="16"/>
                      </a:lnTo>
                      <a:lnTo>
                        <a:pt x="16" y="16"/>
                      </a:lnTo>
                      <a:lnTo>
                        <a:pt x="15" y="15"/>
                      </a:lnTo>
                      <a:lnTo>
                        <a:pt x="14" y="14"/>
                      </a:lnTo>
                      <a:lnTo>
                        <a:pt x="12" y="14"/>
                      </a:lnTo>
                      <a:lnTo>
                        <a:pt x="12" y="14"/>
                      </a:lnTo>
                      <a:lnTo>
                        <a:pt x="12" y="12"/>
                      </a:lnTo>
                      <a:lnTo>
                        <a:pt x="13" y="11"/>
                      </a:lnTo>
                      <a:lnTo>
                        <a:pt x="15" y="10"/>
                      </a:lnTo>
                      <a:lnTo>
                        <a:pt x="17" y="9"/>
                      </a:lnTo>
                      <a:lnTo>
                        <a:pt x="18" y="9"/>
                      </a:lnTo>
                      <a:lnTo>
                        <a:pt x="19" y="7"/>
                      </a:lnTo>
                      <a:lnTo>
                        <a:pt x="19" y="7"/>
                      </a:lnTo>
                      <a:lnTo>
                        <a:pt x="19" y="6"/>
                      </a:lnTo>
                      <a:lnTo>
                        <a:pt x="21" y="2"/>
                      </a:lnTo>
                      <a:lnTo>
                        <a:pt x="25" y="0"/>
                      </a:lnTo>
                      <a:lnTo>
                        <a:pt x="28" y="0"/>
                      </a:lnTo>
                      <a:lnTo>
                        <a:pt x="28" y="0"/>
                      </a:lnTo>
                      <a:lnTo>
                        <a:pt x="27" y="2"/>
                      </a:lnTo>
                      <a:lnTo>
                        <a:pt x="28" y="5"/>
                      </a:lnTo>
                      <a:lnTo>
                        <a:pt x="30" y="11"/>
                      </a:lnTo>
                      <a:lnTo>
                        <a:pt x="32" y="18"/>
                      </a:lnTo>
                      <a:lnTo>
                        <a:pt x="32" y="20"/>
                      </a:lnTo>
                      <a:lnTo>
                        <a:pt x="30" y="22"/>
                      </a:lnTo>
                      <a:lnTo>
                        <a:pt x="30" y="22"/>
                      </a:lnTo>
                      <a:lnTo>
                        <a:pt x="29" y="25"/>
                      </a:lnTo>
                      <a:lnTo>
                        <a:pt x="29" y="27"/>
                      </a:lnTo>
                      <a:lnTo>
                        <a:pt x="28" y="34"/>
                      </a:lnTo>
                      <a:lnTo>
                        <a:pt x="28" y="34"/>
                      </a:lnTo>
                      <a:lnTo>
                        <a:pt x="27" y="34"/>
                      </a:lnTo>
                      <a:lnTo>
                        <a:pt x="26" y="35"/>
                      </a:lnTo>
                      <a:lnTo>
                        <a:pt x="26" y="36"/>
                      </a:lnTo>
                      <a:lnTo>
                        <a:pt x="26" y="36"/>
                      </a:lnTo>
                      <a:lnTo>
                        <a:pt x="25" y="42"/>
                      </a:lnTo>
                      <a:lnTo>
                        <a:pt x="24" y="48"/>
                      </a:lnTo>
                      <a:lnTo>
                        <a:pt x="24" y="48"/>
                      </a:lnTo>
                      <a:lnTo>
                        <a:pt x="24" y="50"/>
                      </a:lnTo>
                      <a:lnTo>
                        <a:pt x="24" y="52"/>
                      </a:lnTo>
                      <a:lnTo>
                        <a:pt x="24" y="52"/>
                      </a:lnTo>
                      <a:lnTo>
                        <a:pt x="19" y="52"/>
                      </a:lnTo>
                      <a:lnTo>
                        <a:pt x="19" y="52"/>
                      </a:lnTo>
                      <a:lnTo>
                        <a:pt x="19" y="53"/>
                      </a:lnTo>
                      <a:lnTo>
                        <a:pt x="19" y="54"/>
                      </a:lnTo>
                      <a:lnTo>
                        <a:pt x="20" y="55"/>
                      </a:lnTo>
                      <a:lnTo>
                        <a:pt x="21" y="56"/>
                      </a:lnTo>
                      <a:lnTo>
                        <a:pt x="21" y="56"/>
                      </a:lnTo>
                      <a:lnTo>
                        <a:pt x="20" y="58"/>
                      </a:lnTo>
                      <a:lnTo>
                        <a:pt x="19" y="61"/>
                      </a:lnTo>
                      <a:lnTo>
                        <a:pt x="19" y="61"/>
                      </a:lnTo>
                      <a:lnTo>
                        <a:pt x="19" y="68"/>
                      </a:lnTo>
                      <a:lnTo>
                        <a:pt x="19" y="74"/>
                      </a:lnTo>
                      <a:lnTo>
                        <a:pt x="19" y="74"/>
                      </a:lnTo>
                      <a:lnTo>
                        <a:pt x="17" y="82"/>
                      </a:lnTo>
                      <a:lnTo>
                        <a:pt x="16" y="90"/>
                      </a:lnTo>
                      <a:lnTo>
                        <a:pt x="12" y="106"/>
                      </a:lnTo>
                      <a:lnTo>
                        <a:pt x="12" y="106"/>
                      </a:lnTo>
                      <a:lnTo>
                        <a:pt x="12" y="111"/>
                      </a:lnTo>
                      <a:lnTo>
                        <a:pt x="12" y="116"/>
                      </a:lnTo>
                      <a:lnTo>
                        <a:pt x="11" y="121"/>
                      </a:lnTo>
                      <a:lnTo>
                        <a:pt x="10" y="123"/>
                      </a:lnTo>
                      <a:lnTo>
                        <a:pt x="8" y="126"/>
                      </a:lnTo>
                      <a:lnTo>
                        <a:pt x="8" y="126"/>
                      </a:lnTo>
                      <a:lnTo>
                        <a:pt x="6" y="124"/>
                      </a:lnTo>
                      <a:lnTo>
                        <a:pt x="5" y="123"/>
                      </a:lnTo>
                      <a:lnTo>
                        <a:pt x="4" y="121"/>
                      </a:lnTo>
                      <a:lnTo>
                        <a:pt x="4" y="119"/>
                      </a:lnTo>
                      <a:lnTo>
                        <a:pt x="4" y="119"/>
                      </a:lnTo>
                      <a:lnTo>
                        <a:pt x="4" y="117"/>
                      </a:lnTo>
                      <a:lnTo>
                        <a:pt x="5" y="115"/>
                      </a:lnTo>
                      <a:lnTo>
                        <a:pt x="6" y="114"/>
                      </a:lnTo>
                      <a:lnTo>
                        <a:pt x="6" y="113"/>
                      </a:lnTo>
                      <a:lnTo>
                        <a:pt x="6" y="113"/>
                      </a:lnTo>
                      <a:lnTo>
                        <a:pt x="4" y="110"/>
                      </a:lnTo>
                      <a:lnTo>
                        <a:pt x="1" y="107"/>
                      </a:lnTo>
                      <a:lnTo>
                        <a:pt x="1" y="106"/>
                      </a:lnTo>
                      <a:lnTo>
                        <a:pt x="1" y="103"/>
                      </a:lnTo>
                      <a:lnTo>
                        <a:pt x="3" y="102"/>
                      </a:lnTo>
                      <a:lnTo>
                        <a:pt x="6" y="101"/>
                      </a:lnTo>
                      <a:lnTo>
                        <a:pt x="6" y="101"/>
                      </a:lnTo>
                      <a:lnTo>
                        <a:pt x="3" y="95"/>
                      </a:lnTo>
                      <a:lnTo>
                        <a:pt x="0" y="88"/>
                      </a:lnTo>
                      <a:lnTo>
                        <a:pt x="0" y="88"/>
                      </a:lnTo>
                      <a:lnTo>
                        <a:pt x="1" y="88"/>
                      </a:lnTo>
                      <a:lnTo>
                        <a:pt x="3" y="88"/>
                      </a:lnTo>
                      <a:lnTo>
                        <a:pt x="3" y="86"/>
                      </a:lnTo>
                      <a:lnTo>
                        <a:pt x="3" y="82"/>
                      </a:lnTo>
                      <a:lnTo>
                        <a:pt x="4" y="81"/>
                      </a:lnTo>
                      <a:lnTo>
                        <a:pt x="4" y="81"/>
                      </a:lnTo>
                      <a:lnTo>
                        <a:pt x="6" y="81"/>
                      </a:lnTo>
                      <a:lnTo>
                        <a:pt x="8" y="81"/>
                      </a:lnTo>
                      <a:lnTo>
                        <a:pt x="8" y="81"/>
                      </a:lnTo>
                      <a:lnTo>
                        <a:pt x="7" y="78"/>
                      </a:lnTo>
                      <a:lnTo>
                        <a:pt x="6" y="74"/>
                      </a:lnTo>
                      <a:lnTo>
                        <a:pt x="6" y="74"/>
                      </a:lnTo>
                      <a:lnTo>
                        <a:pt x="6" y="72"/>
                      </a:lnTo>
                      <a:lnTo>
                        <a:pt x="7" y="71"/>
                      </a:lnTo>
                      <a:lnTo>
                        <a:pt x="8" y="70"/>
                      </a:lnTo>
                      <a:lnTo>
                        <a:pt x="8" y="68"/>
                      </a:lnTo>
                      <a:lnTo>
                        <a:pt x="8" y="68"/>
                      </a:lnTo>
                      <a:lnTo>
                        <a:pt x="6" y="61"/>
                      </a:lnTo>
                      <a:lnTo>
                        <a:pt x="5" y="57"/>
                      </a:lnTo>
                      <a:lnTo>
                        <a:pt x="6" y="52"/>
                      </a:lnTo>
                      <a:lnTo>
                        <a:pt x="6" y="52"/>
                      </a:lnTo>
                      <a:lnTo>
                        <a:pt x="10" y="50"/>
                      </a:lnTo>
                      <a:lnTo>
                        <a:pt x="16" y="50"/>
                      </a:lnTo>
                      <a:lnTo>
                        <a:pt x="16" y="50"/>
                      </a:lnTo>
                      <a:lnTo>
                        <a:pt x="15" y="48"/>
                      </a:lnTo>
                      <a:lnTo>
                        <a:pt x="13" y="48"/>
                      </a:lnTo>
                      <a:lnTo>
                        <a:pt x="8" y="48"/>
                      </a:lnTo>
                      <a:lnTo>
                        <a:pt x="8" y="48"/>
                      </a:lnTo>
                      <a:lnTo>
                        <a:pt x="10" y="36"/>
                      </a:lnTo>
                      <a:lnTo>
                        <a:pt x="11" y="30"/>
                      </a:lnTo>
                      <a:lnTo>
                        <a:pt x="10" y="22"/>
                      </a:lnTo>
                      <a:lnTo>
                        <a:pt x="10" y="22"/>
                      </a:lnTo>
                      <a:lnTo>
                        <a:pt x="13" y="20"/>
                      </a:lnTo>
                      <a:lnTo>
                        <a:pt x="16" y="19"/>
                      </a:lnTo>
                      <a:lnTo>
                        <a:pt x="24" y="16"/>
                      </a:lnTo>
                      <a:lnTo>
                        <a:pt x="24" y="16"/>
                      </a:lnTo>
                      <a:close/>
                      <a:moveTo>
                        <a:pt x="16" y="34"/>
                      </a:moveTo>
                      <a:lnTo>
                        <a:pt x="16" y="34"/>
                      </a:lnTo>
                      <a:lnTo>
                        <a:pt x="16" y="36"/>
                      </a:lnTo>
                      <a:lnTo>
                        <a:pt x="15" y="37"/>
                      </a:lnTo>
                      <a:lnTo>
                        <a:pt x="14" y="38"/>
                      </a:lnTo>
                      <a:lnTo>
                        <a:pt x="14" y="40"/>
                      </a:lnTo>
                      <a:lnTo>
                        <a:pt x="14" y="40"/>
                      </a:lnTo>
                      <a:lnTo>
                        <a:pt x="16" y="41"/>
                      </a:lnTo>
                      <a:lnTo>
                        <a:pt x="17" y="41"/>
                      </a:lnTo>
                      <a:lnTo>
                        <a:pt x="18" y="40"/>
                      </a:lnTo>
                      <a:lnTo>
                        <a:pt x="19" y="38"/>
                      </a:lnTo>
                      <a:lnTo>
                        <a:pt x="19" y="35"/>
                      </a:lnTo>
                      <a:lnTo>
                        <a:pt x="18" y="34"/>
                      </a:lnTo>
                      <a:lnTo>
                        <a:pt x="16" y="34"/>
                      </a:lnTo>
                      <a:lnTo>
                        <a:pt x="1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92" name="Freeform 29"/>
                <p:cNvSpPr>
                  <a:spLocks noEditPoints="1"/>
                </p:cNvSpPr>
                <p:nvPr/>
              </p:nvSpPr>
              <p:spPr bwMode="auto">
                <a:xfrm>
                  <a:off x="881063" y="3055938"/>
                  <a:ext cx="2709862" cy="1530350"/>
                </a:xfrm>
                <a:custGeom>
                  <a:avLst/>
                  <a:gdLst>
                    <a:gd name="T0" fmla="*/ 1692 w 1707"/>
                    <a:gd name="T1" fmla="*/ 262 h 964"/>
                    <a:gd name="T2" fmla="*/ 1679 w 1707"/>
                    <a:gd name="T3" fmla="*/ 312 h 964"/>
                    <a:gd name="T4" fmla="*/ 1645 w 1707"/>
                    <a:gd name="T5" fmla="*/ 399 h 964"/>
                    <a:gd name="T6" fmla="*/ 1625 w 1707"/>
                    <a:gd name="T7" fmla="*/ 457 h 964"/>
                    <a:gd name="T8" fmla="*/ 1591 w 1707"/>
                    <a:gd name="T9" fmla="*/ 513 h 964"/>
                    <a:gd name="T10" fmla="*/ 1567 w 1707"/>
                    <a:gd name="T11" fmla="*/ 562 h 964"/>
                    <a:gd name="T12" fmla="*/ 1518 w 1707"/>
                    <a:gd name="T13" fmla="*/ 632 h 964"/>
                    <a:gd name="T14" fmla="*/ 1459 w 1707"/>
                    <a:gd name="T15" fmla="*/ 694 h 964"/>
                    <a:gd name="T16" fmla="*/ 1393 w 1707"/>
                    <a:gd name="T17" fmla="*/ 753 h 964"/>
                    <a:gd name="T18" fmla="*/ 1308 w 1707"/>
                    <a:gd name="T19" fmla="*/ 820 h 964"/>
                    <a:gd name="T20" fmla="*/ 1243 w 1707"/>
                    <a:gd name="T21" fmla="*/ 858 h 964"/>
                    <a:gd name="T22" fmla="*/ 1178 w 1707"/>
                    <a:gd name="T23" fmla="*/ 899 h 964"/>
                    <a:gd name="T24" fmla="*/ 1049 w 1707"/>
                    <a:gd name="T25" fmla="*/ 937 h 964"/>
                    <a:gd name="T26" fmla="*/ 945 w 1707"/>
                    <a:gd name="T27" fmla="*/ 953 h 964"/>
                    <a:gd name="T28" fmla="*/ 851 w 1707"/>
                    <a:gd name="T29" fmla="*/ 959 h 964"/>
                    <a:gd name="T30" fmla="*/ 790 w 1707"/>
                    <a:gd name="T31" fmla="*/ 957 h 964"/>
                    <a:gd name="T32" fmla="*/ 711 w 1707"/>
                    <a:gd name="T33" fmla="*/ 944 h 964"/>
                    <a:gd name="T34" fmla="*/ 621 w 1707"/>
                    <a:gd name="T35" fmla="*/ 924 h 964"/>
                    <a:gd name="T36" fmla="*/ 533 w 1707"/>
                    <a:gd name="T37" fmla="*/ 906 h 964"/>
                    <a:gd name="T38" fmla="*/ 459 w 1707"/>
                    <a:gd name="T39" fmla="*/ 866 h 964"/>
                    <a:gd name="T40" fmla="*/ 386 w 1707"/>
                    <a:gd name="T41" fmla="*/ 827 h 964"/>
                    <a:gd name="T42" fmla="*/ 325 w 1707"/>
                    <a:gd name="T43" fmla="*/ 789 h 964"/>
                    <a:gd name="T44" fmla="*/ 252 w 1707"/>
                    <a:gd name="T45" fmla="*/ 728 h 964"/>
                    <a:gd name="T46" fmla="*/ 198 w 1707"/>
                    <a:gd name="T47" fmla="*/ 662 h 964"/>
                    <a:gd name="T48" fmla="*/ 157 w 1707"/>
                    <a:gd name="T49" fmla="*/ 601 h 964"/>
                    <a:gd name="T50" fmla="*/ 115 w 1707"/>
                    <a:gd name="T51" fmla="*/ 546 h 964"/>
                    <a:gd name="T52" fmla="*/ 69 w 1707"/>
                    <a:gd name="T53" fmla="*/ 443 h 964"/>
                    <a:gd name="T54" fmla="*/ 50 w 1707"/>
                    <a:gd name="T55" fmla="*/ 403 h 964"/>
                    <a:gd name="T56" fmla="*/ 22 w 1707"/>
                    <a:gd name="T57" fmla="*/ 278 h 964"/>
                    <a:gd name="T58" fmla="*/ 8 w 1707"/>
                    <a:gd name="T59" fmla="*/ 186 h 964"/>
                    <a:gd name="T60" fmla="*/ 4 w 1707"/>
                    <a:gd name="T61" fmla="*/ 29 h 964"/>
                    <a:gd name="T62" fmla="*/ 18 w 1707"/>
                    <a:gd name="T63" fmla="*/ 126 h 964"/>
                    <a:gd name="T64" fmla="*/ 27 w 1707"/>
                    <a:gd name="T65" fmla="*/ 208 h 964"/>
                    <a:gd name="T66" fmla="*/ 38 w 1707"/>
                    <a:gd name="T67" fmla="*/ 285 h 964"/>
                    <a:gd name="T68" fmla="*/ 63 w 1707"/>
                    <a:gd name="T69" fmla="*/ 386 h 964"/>
                    <a:gd name="T70" fmla="*/ 103 w 1707"/>
                    <a:gd name="T71" fmla="*/ 486 h 964"/>
                    <a:gd name="T72" fmla="*/ 159 w 1707"/>
                    <a:gd name="T73" fmla="*/ 582 h 964"/>
                    <a:gd name="T74" fmla="*/ 208 w 1707"/>
                    <a:gd name="T75" fmla="*/ 647 h 964"/>
                    <a:gd name="T76" fmla="*/ 269 w 1707"/>
                    <a:gd name="T77" fmla="*/ 723 h 964"/>
                    <a:gd name="T78" fmla="*/ 340 w 1707"/>
                    <a:gd name="T79" fmla="*/ 785 h 964"/>
                    <a:gd name="T80" fmla="*/ 414 w 1707"/>
                    <a:gd name="T81" fmla="*/ 824 h 964"/>
                    <a:gd name="T82" fmla="*/ 506 w 1707"/>
                    <a:gd name="T83" fmla="*/ 857 h 964"/>
                    <a:gd name="T84" fmla="*/ 594 w 1707"/>
                    <a:gd name="T85" fmla="*/ 885 h 964"/>
                    <a:gd name="T86" fmla="*/ 684 w 1707"/>
                    <a:gd name="T87" fmla="*/ 909 h 964"/>
                    <a:gd name="T88" fmla="*/ 775 w 1707"/>
                    <a:gd name="T89" fmla="*/ 920 h 964"/>
                    <a:gd name="T90" fmla="*/ 907 w 1707"/>
                    <a:gd name="T91" fmla="*/ 926 h 964"/>
                    <a:gd name="T92" fmla="*/ 1058 w 1707"/>
                    <a:gd name="T93" fmla="*/ 901 h 964"/>
                    <a:gd name="T94" fmla="*/ 1165 w 1707"/>
                    <a:gd name="T95" fmla="*/ 867 h 964"/>
                    <a:gd name="T96" fmla="*/ 1261 w 1707"/>
                    <a:gd name="T97" fmla="*/ 814 h 964"/>
                    <a:gd name="T98" fmla="*/ 1324 w 1707"/>
                    <a:gd name="T99" fmla="*/ 766 h 964"/>
                    <a:gd name="T100" fmla="*/ 1400 w 1707"/>
                    <a:gd name="T101" fmla="*/ 705 h 964"/>
                    <a:gd name="T102" fmla="*/ 1481 w 1707"/>
                    <a:gd name="T103" fmla="*/ 623 h 964"/>
                    <a:gd name="T104" fmla="*/ 1534 w 1707"/>
                    <a:gd name="T105" fmla="*/ 545 h 964"/>
                    <a:gd name="T106" fmla="*/ 1581 w 1707"/>
                    <a:gd name="T107" fmla="*/ 456 h 964"/>
                    <a:gd name="T108" fmla="*/ 1637 w 1707"/>
                    <a:gd name="T109" fmla="*/ 332 h 964"/>
                    <a:gd name="T110" fmla="*/ 1657 w 1707"/>
                    <a:gd name="T111" fmla="*/ 262 h 964"/>
                    <a:gd name="T112" fmla="*/ 1669 w 1707"/>
                    <a:gd name="T113" fmla="*/ 177 h 964"/>
                    <a:gd name="T114" fmla="*/ 1672 w 1707"/>
                    <a:gd name="T115" fmla="*/ 56 h 964"/>
                    <a:gd name="T116" fmla="*/ 1677 w 1707"/>
                    <a:gd name="T117" fmla="*/ 0 h 964"/>
                    <a:gd name="T118" fmla="*/ 1691 w 1707"/>
                    <a:gd name="T119" fmla="*/ 43 h 964"/>
                    <a:gd name="T120" fmla="*/ 1703 w 1707"/>
                    <a:gd name="T121" fmla="*/ 93 h 964"/>
                    <a:gd name="T122" fmla="*/ 1704 w 1707"/>
                    <a:gd name="T123" fmla="*/ 170 h 964"/>
                    <a:gd name="T124" fmla="*/ 1686 w 1707"/>
                    <a:gd name="T125" fmla="*/ 2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7" h="964">
                      <a:moveTo>
                        <a:pt x="1692" y="201"/>
                      </a:moveTo>
                      <a:lnTo>
                        <a:pt x="1692" y="201"/>
                      </a:lnTo>
                      <a:lnTo>
                        <a:pt x="1692" y="203"/>
                      </a:lnTo>
                      <a:lnTo>
                        <a:pt x="1693" y="203"/>
                      </a:lnTo>
                      <a:lnTo>
                        <a:pt x="1694" y="201"/>
                      </a:lnTo>
                      <a:lnTo>
                        <a:pt x="1696" y="201"/>
                      </a:lnTo>
                      <a:lnTo>
                        <a:pt x="1696" y="201"/>
                      </a:lnTo>
                      <a:lnTo>
                        <a:pt x="1698" y="200"/>
                      </a:lnTo>
                      <a:lnTo>
                        <a:pt x="1699" y="200"/>
                      </a:lnTo>
                      <a:lnTo>
                        <a:pt x="1700" y="201"/>
                      </a:lnTo>
                      <a:lnTo>
                        <a:pt x="1701" y="201"/>
                      </a:lnTo>
                      <a:lnTo>
                        <a:pt x="1701" y="201"/>
                      </a:lnTo>
                      <a:lnTo>
                        <a:pt x="1701" y="205"/>
                      </a:lnTo>
                      <a:lnTo>
                        <a:pt x="1699" y="207"/>
                      </a:lnTo>
                      <a:lnTo>
                        <a:pt x="1698" y="209"/>
                      </a:lnTo>
                      <a:lnTo>
                        <a:pt x="1695" y="209"/>
                      </a:lnTo>
                      <a:lnTo>
                        <a:pt x="1690" y="210"/>
                      </a:lnTo>
                      <a:lnTo>
                        <a:pt x="1685" y="208"/>
                      </a:lnTo>
                      <a:lnTo>
                        <a:pt x="1685" y="208"/>
                      </a:lnTo>
                      <a:lnTo>
                        <a:pt x="1685" y="216"/>
                      </a:lnTo>
                      <a:lnTo>
                        <a:pt x="1686" y="219"/>
                      </a:lnTo>
                      <a:lnTo>
                        <a:pt x="1687" y="221"/>
                      </a:lnTo>
                      <a:lnTo>
                        <a:pt x="1687" y="221"/>
                      </a:lnTo>
                      <a:lnTo>
                        <a:pt x="1688" y="224"/>
                      </a:lnTo>
                      <a:lnTo>
                        <a:pt x="1687" y="226"/>
                      </a:lnTo>
                      <a:lnTo>
                        <a:pt x="1685" y="228"/>
                      </a:lnTo>
                      <a:lnTo>
                        <a:pt x="1683" y="229"/>
                      </a:lnTo>
                      <a:lnTo>
                        <a:pt x="1682" y="229"/>
                      </a:lnTo>
                      <a:lnTo>
                        <a:pt x="1681" y="231"/>
                      </a:lnTo>
                      <a:lnTo>
                        <a:pt x="1681" y="231"/>
                      </a:lnTo>
                      <a:lnTo>
                        <a:pt x="1682" y="232"/>
                      </a:lnTo>
                      <a:lnTo>
                        <a:pt x="1683" y="233"/>
                      </a:lnTo>
                      <a:lnTo>
                        <a:pt x="1687" y="233"/>
                      </a:lnTo>
                      <a:lnTo>
                        <a:pt x="1687" y="233"/>
                      </a:lnTo>
                      <a:lnTo>
                        <a:pt x="1688" y="240"/>
                      </a:lnTo>
                      <a:lnTo>
                        <a:pt x="1689" y="248"/>
                      </a:lnTo>
                      <a:lnTo>
                        <a:pt x="1692" y="262"/>
                      </a:lnTo>
                      <a:lnTo>
                        <a:pt x="1692" y="262"/>
                      </a:lnTo>
                      <a:lnTo>
                        <a:pt x="1689" y="265"/>
                      </a:lnTo>
                      <a:lnTo>
                        <a:pt x="1688" y="267"/>
                      </a:lnTo>
                      <a:lnTo>
                        <a:pt x="1685" y="267"/>
                      </a:lnTo>
                      <a:lnTo>
                        <a:pt x="1685" y="267"/>
                      </a:lnTo>
                      <a:lnTo>
                        <a:pt x="1685" y="271"/>
                      </a:lnTo>
                      <a:lnTo>
                        <a:pt x="1686" y="276"/>
                      </a:lnTo>
                      <a:lnTo>
                        <a:pt x="1685" y="278"/>
                      </a:lnTo>
                      <a:lnTo>
                        <a:pt x="1685" y="279"/>
                      </a:lnTo>
                      <a:lnTo>
                        <a:pt x="1683" y="280"/>
                      </a:lnTo>
                      <a:lnTo>
                        <a:pt x="1681" y="280"/>
                      </a:lnTo>
                      <a:lnTo>
                        <a:pt x="1681" y="280"/>
                      </a:lnTo>
                      <a:lnTo>
                        <a:pt x="1681" y="282"/>
                      </a:lnTo>
                      <a:lnTo>
                        <a:pt x="1682" y="284"/>
                      </a:lnTo>
                      <a:lnTo>
                        <a:pt x="1685" y="285"/>
                      </a:lnTo>
                      <a:lnTo>
                        <a:pt x="1685" y="285"/>
                      </a:lnTo>
                      <a:lnTo>
                        <a:pt x="1683" y="289"/>
                      </a:lnTo>
                      <a:lnTo>
                        <a:pt x="1679" y="291"/>
                      </a:lnTo>
                      <a:lnTo>
                        <a:pt x="1679" y="291"/>
                      </a:lnTo>
                      <a:lnTo>
                        <a:pt x="1679" y="293"/>
                      </a:lnTo>
                      <a:lnTo>
                        <a:pt x="1680" y="295"/>
                      </a:lnTo>
                      <a:lnTo>
                        <a:pt x="1680" y="296"/>
                      </a:lnTo>
                      <a:lnTo>
                        <a:pt x="1681" y="298"/>
                      </a:lnTo>
                      <a:lnTo>
                        <a:pt x="1681" y="298"/>
                      </a:lnTo>
                      <a:lnTo>
                        <a:pt x="1679" y="298"/>
                      </a:lnTo>
                      <a:lnTo>
                        <a:pt x="1679" y="299"/>
                      </a:lnTo>
                      <a:lnTo>
                        <a:pt x="1679" y="300"/>
                      </a:lnTo>
                      <a:lnTo>
                        <a:pt x="1679" y="300"/>
                      </a:lnTo>
                      <a:lnTo>
                        <a:pt x="1680" y="302"/>
                      </a:lnTo>
                      <a:lnTo>
                        <a:pt x="1679" y="303"/>
                      </a:lnTo>
                      <a:lnTo>
                        <a:pt x="1678" y="306"/>
                      </a:lnTo>
                      <a:lnTo>
                        <a:pt x="1677" y="309"/>
                      </a:lnTo>
                      <a:lnTo>
                        <a:pt x="1677" y="309"/>
                      </a:lnTo>
                      <a:lnTo>
                        <a:pt x="1678" y="311"/>
                      </a:lnTo>
                      <a:lnTo>
                        <a:pt x="1678" y="312"/>
                      </a:lnTo>
                      <a:lnTo>
                        <a:pt x="1679" y="312"/>
                      </a:lnTo>
                      <a:lnTo>
                        <a:pt x="1679" y="312"/>
                      </a:lnTo>
                      <a:lnTo>
                        <a:pt x="1678" y="313"/>
                      </a:lnTo>
                      <a:lnTo>
                        <a:pt x="1677" y="314"/>
                      </a:lnTo>
                      <a:lnTo>
                        <a:pt x="1674" y="316"/>
                      </a:lnTo>
                      <a:lnTo>
                        <a:pt x="1674" y="316"/>
                      </a:lnTo>
                      <a:lnTo>
                        <a:pt x="1673" y="318"/>
                      </a:lnTo>
                      <a:lnTo>
                        <a:pt x="1674" y="320"/>
                      </a:lnTo>
                      <a:lnTo>
                        <a:pt x="1674" y="322"/>
                      </a:lnTo>
                      <a:lnTo>
                        <a:pt x="1674" y="325"/>
                      </a:lnTo>
                      <a:lnTo>
                        <a:pt x="1674" y="325"/>
                      </a:lnTo>
                      <a:lnTo>
                        <a:pt x="1671" y="326"/>
                      </a:lnTo>
                      <a:lnTo>
                        <a:pt x="1669" y="327"/>
                      </a:lnTo>
                      <a:lnTo>
                        <a:pt x="1669" y="327"/>
                      </a:lnTo>
                      <a:lnTo>
                        <a:pt x="1668" y="332"/>
                      </a:lnTo>
                      <a:lnTo>
                        <a:pt x="1667" y="338"/>
                      </a:lnTo>
                      <a:lnTo>
                        <a:pt x="1667" y="338"/>
                      </a:lnTo>
                      <a:lnTo>
                        <a:pt x="1664" y="340"/>
                      </a:lnTo>
                      <a:lnTo>
                        <a:pt x="1661" y="340"/>
                      </a:lnTo>
                      <a:lnTo>
                        <a:pt x="1661" y="340"/>
                      </a:lnTo>
                      <a:lnTo>
                        <a:pt x="1661" y="346"/>
                      </a:lnTo>
                      <a:lnTo>
                        <a:pt x="1660" y="350"/>
                      </a:lnTo>
                      <a:lnTo>
                        <a:pt x="1658" y="352"/>
                      </a:lnTo>
                      <a:lnTo>
                        <a:pt x="1653" y="354"/>
                      </a:lnTo>
                      <a:lnTo>
                        <a:pt x="1653" y="354"/>
                      </a:lnTo>
                      <a:lnTo>
                        <a:pt x="1655" y="357"/>
                      </a:lnTo>
                      <a:lnTo>
                        <a:pt x="1658" y="358"/>
                      </a:lnTo>
                      <a:lnTo>
                        <a:pt x="1663" y="360"/>
                      </a:lnTo>
                      <a:lnTo>
                        <a:pt x="1663" y="360"/>
                      </a:lnTo>
                      <a:lnTo>
                        <a:pt x="1660" y="368"/>
                      </a:lnTo>
                      <a:lnTo>
                        <a:pt x="1655" y="374"/>
                      </a:lnTo>
                      <a:lnTo>
                        <a:pt x="1654" y="377"/>
                      </a:lnTo>
                      <a:lnTo>
                        <a:pt x="1653" y="381"/>
                      </a:lnTo>
                      <a:lnTo>
                        <a:pt x="1654" y="386"/>
                      </a:lnTo>
                      <a:lnTo>
                        <a:pt x="1657" y="390"/>
                      </a:lnTo>
                      <a:lnTo>
                        <a:pt x="1657" y="390"/>
                      </a:lnTo>
                      <a:lnTo>
                        <a:pt x="1652" y="391"/>
                      </a:lnTo>
                      <a:lnTo>
                        <a:pt x="1649" y="393"/>
                      </a:lnTo>
                      <a:lnTo>
                        <a:pt x="1645" y="399"/>
                      </a:lnTo>
                      <a:lnTo>
                        <a:pt x="1645" y="399"/>
                      </a:lnTo>
                      <a:lnTo>
                        <a:pt x="1645" y="412"/>
                      </a:lnTo>
                      <a:lnTo>
                        <a:pt x="1645" y="412"/>
                      </a:lnTo>
                      <a:lnTo>
                        <a:pt x="1645" y="415"/>
                      </a:lnTo>
                      <a:lnTo>
                        <a:pt x="1644" y="417"/>
                      </a:lnTo>
                      <a:lnTo>
                        <a:pt x="1642" y="418"/>
                      </a:lnTo>
                      <a:lnTo>
                        <a:pt x="1641" y="421"/>
                      </a:lnTo>
                      <a:lnTo>
                        <a:pt x="1641" y="421"/>
                      </a:lnTo>
                      <a:lnTo>
                        <a:pt x="1641" y="423"/>
                      </a:lnTo>
                      <a:lnTo>
                        <a:pt x="1641" y="425"/>
                      </a:lnTo>
                      <a:lnTo>
                        <a:pt x="1641" y="425"/>
                      </a:lnTo>
                      <a:lnTo>
                        <a:pt x="1639" y="425"/>
                      </a:lnTo>
                      <a:lnTo>
                        <a:pt x="1636" y="425"/>
                      </a:lnTo>
                      <a:lnTo>
                        <a:pt x="1636" y="425"/>
                      </a:lnTo>
                      <a:lnTo>
                        <a:pt x="1636" y="428"/>
                      </a:lnTo>
                      <a:lnTo>
                        <a:pt x="1636" y="431"/>
                      </a:lnTo>
                      <a:lnTo>
                        <a:pt x="1636" y="431"/>
                      </a:lnTo>
                      <a:lnTo>
                        <a:pt x="1634" y="432"/>
                      </a:lnTo>
                      <a:lnTo>
                        <a:pt x="1634" y="433"/>
                      </a:lnTo>
                      <a:lnTo>
                        <a:pt x="1634" y="435"/>
                      </a:lnTo>
                      <a:lnTo>
                        <a:pt x="1633" y="437"/>
                      </a:lnTo>
                      <a:lnTo>
                        <a:pt x="1633" y="437"/>
                      </a:lnTo>
                      <a:lnTo>
                        <a:pt x="1629" y="439"/>
                      </a:lnTo>
                      <a:lnTo>
                        <a:pt x="1629" y="439"/>
                      </a:lnTo>
                      <a:lnTo>
                        <a:pt x="1629" y="440"/>
                      </a:lnTo>
                      <a:lnTo>
                        <a:pt x="1630" y="441"/>
                      </a:lnTo>
                      <a:lnTo>
                        <a:pt x="1632" y="443"/>
                      </a:lnTo>
                      <a:lnTo>
                        <a:pt x="1633" y="445"/>
                      </a:lnTo>
                      <a:lnTo>
                        <a:pt x="1634" y="447"/>
                      </a:lnTo>
                      <a:lnTo>
                        <a:pt x="1633" y="449"/>
                      </a:lnTo>
                      <a:lnTo>
                        <a:pt x="1633" y="449"/>
                      </a:lnTo>
                      <a:lnTo>
                        <a:pt x="1631" y="450"/>
                      </a:lnTo>
                      <a:lnTo>
                        <a:pt x="1628" y="451"/>
                      </a:lnTo>
                      <a:lnTo>
                        <a:pt x="1626" y="452"/>
                      </a:lnTo>
                      <a:lnTo>
                        <a:pt x="1623" y="453"/>
                      </a:lnTo>
                      <a:lnTo>
                        <a:pt x="1623" y="453"/>
                      </a:lnTo>
                      <a:lnTo>
                        <a:pt x="1625" y="457"/>
                      </a:lnTo>
                      <a:lnTo>
                        <a:pt x="1625" y="463"/>
                      </a:lnTo>
                      <a:lnTo>
                        <a:pt x="1625" y="463"/>
                      </a:lnTo>
                      <a:lnTo>
                        <a:pt x="1621" y="464"/>
                      </a:lnTo>
                      <a:lnTo>
                        <a:pt x="1619" y="465"/>
                      </a:lnTo>
                      <a:lnTo>
                        <a:pt x="1619" y="469"/>
                      </a:lnTo>
                      <a:lnTo>
                        <a:pt x="1618" y="472"/>
                      </a:lnTo>
                      <a:lnTo>
                        <a:pt x="1618" y="475"/>
                      </a:lnTo>
                      <a:lnTo>
                        <a:pt x="1617" y="478"/>
                      </a:lnTo>
                      <a:lnTo>
                        <a:pt x="1615" y="479"/>
                      </a:lnTo>
                      <a:lnTo>
                        <a:pt x="1611" y="479"/>
                      </a:lnTo>
                      <a:lnTo>
                        <a:pt x="1611" y="479"/>
                      </a:lnTo>
                      <a:lnTo>
                        <a:pt x="1612" y="485"/>
                      </a:lnTo>
                      <a:lnTo>
                        <a:pt x="1613" y="490"/>
                      </a:lnTo>
                      <a:lnTo>
                        <a:pt x="1615" y="494"/>
                      </a:lnTo>
                      <a:lnTo>
                        <a:pt x="1613" y="500"/>
                      </a:lnTo>
                      <a:lnTo>
                        <a:pt x="1613" y="500"/>
                      </a:lnTo>
                      <a:lnTo>
                        <a:pt x="1611" y="500"/>
                      </a:lnTo>
                      <a:lnTo>
                        <a:pt x="1610" y="499"/>
                      </a:lnTo>
                      <a:lnTo>
                        <a:pt x="1608" y="497"/>
                      </a:lnTo>
                      <a:lnTo>
                        <a:pt x="1606" y="496"/>
                      </a:lnTo>
                      <a:lnTo>
                        <a:pt x="1604" y="495"/>
                      </a:lnTo>
                      <a:lnTo>
                        <a:pt x="1602" y="495"/>
                      </a:lnTo>
                      <a:lnTo>
                        <a:pt x="1602" y="495"/>
                      </a:lnTo>
                      <a:lnTo>
                        <a:pt x="1601" y="496"/>
                      </a:lnTo>
                      <a:lnTo>
                        <a:pt x="1601" y="497"/>
                      </a:lnTo>
                      <a:lnTo>
                        <a:pt x="1602" y="498"/>
                      </a:lnTo>
                      <a:lnTo>
                        <a:pt x="1602" y="500"/>
                      </a:lnTo>
                      <a:lnTo>
                        <a:pt x="1602" y="500"/>
                      </a:lnTo>
                      <a:lnTo>
                        <a:pt x="1600" y="501"/>
                      </a:lnTo>
                      <a:lnTo>
                        <a:pt x="1598" y="502"/>
                      </a:lnTo>
                      <a:lnTo>
                        <a:pt x="1598" y="502"/>
                      </a:lnTo>
                      <a:lnTo>
                        <a:pt x="1597" y="505"/>
                      </a:lnTo>
                      <a:lnTo>
                        <a:pt x="1596" y="509"/>
                      </a:lnTo>
                      <a:lnTo>
                        <a:pt x="1596" y="509"/>
                      </a:lnTo>
                      <a:lnTo>
                        <a:pt x="1591" y="511"/>
                      </a:lnTo>
                      <a:lnTo>
                        <a:pt x="1591" y="511"/>
                      </a:lnTo>
                      <a:lnTo>
                        <a:pt x="1591" y="513"/>
                      </a:lnTo>
                      <a:lnTo>
                        <a:pt x="1591" y="513"/>
                      </a:lnTo>
                      <a:lnTo>
                        <a:pt x="1593" y="513"/>
                      </a:lnTo>
                      <a:lnTo>
                        <a:pt x="1593" y="513"/>
                      </a:lnTo>
                      <a:lnTo>
                        <a:pt x="1591" y="524"/>
                      </a:lnTo>
                      <a:lnTo>
                        <a:pt x="1591" y="524"/>
                      </a:lnTo>
                      <a:lnTo>
                        <a:pt x="1589" y="529"/>
                      </a:lnTo>
                      <a:lnTo>
                        <a:pt x="1586" y="534"/>
                      </a:lnTo>
                      <a:lnTo>
                        <a:pt x="1586" y="534"/>
                      </a:lnTo>
                      <a:lnTo>
                        <a:pt x="1587" y="536"/>
                      </a:lnTo>
                      <a:lnTo>
                        <a:pt x="1588" y="538"/>
                      </a:lnTo>
                      <a:lnTo>
                        <a:pt x="1589" y="539"/>
                      </a:lnTo>
                      <a:lnTo>
                        <a:pt x="1591" y="540"/>
                      </a:lnTo>
                      <a:lnTo>
                        <a:pt x="1591" y="540"/>
                      </a:lnTo>
                      <a:lnTo>
                        <a:pt x="1590" y="541"/>
                      </a:lnTo>
                      <a:lnTo>
                        <a:pt x="1589" y="542"/>
                      </a:lnTo>
                      <a:lnTo>
                        <a:pt x="1588" y="542"/>
                      </a:lnTo>
                      <a:lnTo>
                        <a:pt x="1586" y="542"/>
                      </a:lnTo>
                      <a:lnTo>
                        <a:pt x="1586" y="542"/>
                      </a:lnTo>
                      <a:lnTo>
                        <a:pt x="1586" y="544"/>
                      </a:lnTo>
                      <a:lnTo>
                        <a:pt x="1586" y="548"/>
                      </a:lnTo>
                      <a:lnTo>
                        <a:pt x="1585" y="551"/>
                      </a:lnTo>
                      <a:lnTo>
                        <a:pt x="1584" y="551"/>
                      </a:lnTo>
                      <a:lnTo>
                        <a:pt x="1582" y="552"/>
                      </a:lnTo>
                      <a:lnTo>
                        <a:pt x="1582" y="552"/>
                      </a:lnTo>
                      <a:lnTo>
                        <a:pt x="1582" y="555"/>
                      </a:lnTo>
                      <a:lnTo>
                        <a:pt x="1580" y="558"/>
                      </a:lnTo>
                      <a:lnTo>
                        <a:pt x="1578" y="560"/>
                      </a:lnTo>
                      <a:lnTo>
                        <a:pt x="1574" y="560"/>
                      </a:lnTo>
                      <a:lnTo>
                        <a:pt x="1574" y="560"/>
                      </a:lnTo>
                      <a:lnTo>
                        <a:pt x="1575" y="558"/>
                      </a:lnTo>
                      <a:lnTo>
                        <a:pt x="1577" y="557"/>
                      </a:lnTo>
                      <a:lnTo>
                        <a:pt x="1577" y="556"/>
                      </a:lnTo>
                      <a:lnTo>
                        <a:pt x="1576" y="554"/>
                      </a:lnTo>
                      <a:lnTo>
                        <a:pt x="1576" y="554"/>
                      </a:lnTo>
                      <a:lnTo>
                        <a:pt x="1572" y="555"/>
                      </a:lnTo>
                      <a:lnTo>
                        <a:pt x="1570" y="557"/>
                      </a:lnTo>
                      <a:lnTo>
                        <a:pt x="1567" y="562"/>
                      </a:lnTo>
                      <a:lnTo>
                        <a:pt x="1565" y="564"/>
                      </a:lnTo>
                      <a:lnTo>
                        <a:pt x="1564" y="566"/>
                      </a:lnTo>
                      <a:lnTo>
                        <a:pt x="1561" y="569"/>
                      </a:lnTo>
                      <a:lnTo>
                        <a:pt x="1558" y="570"/>
                      </a:lnTo>
                      <a:lnTo>
                        <a:pt x="1558" y="570"/>
                      </a:lnTo>
                      <a:lnTo>
                        <a:pt x="1558" y="573"/>
                      </a:lnTo>
                      <a:lnTo>
                        <a:pt x="1556" y="575"/>
                      </a:lnTo>
                      <a:lnTo>
                        <a:pt x="1555" y="577"/>
                      </a:lnTo>
                      <a:lnTo>
                        <a:pt x="1556" y="580"/>
                      </a:lnTo>
                      <a:lnTo>
                        <a:pt x="1556" y="580"/>
                      </a:lnTo>
                      <a:lnTo>
                        <a:pt x="1554" y="582"/>
                      </a:lnTo>
                      <a:lnTo>
                        <a:pt x="1551" y="582"/>
                      </a:lnTo>
                      <a:lnTo>
                        <a:pt x="1548" y="580"/>
                      </a:lnTo>
                      <a:lnTo>
                        <a:pt x="1548" y="580"/>
                      </a:lnTo>
                      <a:lnTo>
                        <a:pt x="1548" y="584"/>
                      </a:lnTo>
                      <a:lnTo>
                        <a:pt x="1548" y="587"/>
                      </a:lnTo>
                      <a:lnTo>
                        <a:pt x="1547" y="590"/>
                      </a:lnTo>
                      <a:lnTo>
                        <a:pt x="1546" y="592"/>
                      </a:lnTo>
                      <a:lnTo>
                        <a:pt x="1542" y="594"/>
                      </a:lnTo>
                      <a:lnTo>
                        <a:pt x="1538" y="596"/>
                      </a:lnTo>
                      <a:lnTo>
                        <a:pt x="1538" y="596"/>
                      </a:lnTo>
                      <a:lnTo>
                        <a:pt x="1537" y="601"/>
                      </a:lnTo>
                      <a:lnTo>
                        <a:pt x="1536" y="605"/>
                      </a:lnTo>
                      <a:lnTo>
                        <a:pt x="1534" y="610"/>
                      </a:lnTo>
                      <a:lnTo>
                        <a:pt x="1533" y="614"/>
                      </a:lnTo>
                      <a:lnTo>
                        <a:pt x="1533" y="614"/>
                      </a:lnTo>
                      <a:lnTo>
                        <a:pt x="1531" y="615"/>
                      </a:lnTo>
                      <a:lnTo>
                        <a:pt x="1530" y="615"/>
                      </a:lnTo>
                      <a:lnTo>
                        <a:pt x="1528" y="618"/>
                      </a:lnTo>
                      <a:lnTo>
                        <a:pt x="1527" y="620"/>
                      </a:lnTo>
                      <a:lnTo>
                        <a:pt x="1526" y="621"/>
                      </a:lnTo>
                      <a:lnTo>
                        <a:pt x="1524" y="621"/>
                      </a:lnTo>
                      <a:lnTo>
                        <a:pt x="1524" y="621"/>
                      </a:lnTo>
                      <a:lnTo>
                        <a:pt x="1524" y="624"/>
                      </a:lnTo>
                      <a:lnTo>
                        <a:pt x="1524" y="626"/>
                      </a:lnTo>
                      <a:lnTo>
                        <a:pt x="1521" y="630"/>
                      </a:lnTo>
                      <a:lnTo>
                        <a:pt x="1518" y="632"/>
                      </a:lnTo>
                      <a:lnTo>
                        <a:pt x="1517" y="634"/>
                      </a:lnTo>
                      <a:lnTo>
                        <a:pt x="1517" y="637"/>
                      </a:lnTo>
                      <a:lnTo>
                        <a:pt x="1517" y="637"/>
                      </a:lnTo>
                      <a:lnTo>
                        <a:pt x="1511" y="637"/>
                      </a:lnTo>
                      <a:lnTo>
                        <a:pt x="1507" y="639"/>
                      </a:lnTo>
                      <a:lnTo>
                        <a:pt x="1503" y="641"/>
                      </a:lnTo>
                      <a:lnTo>
                        <a:pt x="1499" y="643"/>
                      </a:lnTo>
                      <a:lnTo>
                        <a:pt x="1499" y="643"/>
                      </a:lnTo>
                      <a:lnTo>
                        <a:pt x="1500" y="646"/>
                      </a:lnTo>
                      <a:lnTo>
                        <a:pt x="1500" y="648"/>
                      </a:lnTo>
                      <a:lnTo>
                        <a:pt x="1499" y="652"/>
                      </a:lnTo>
                      <a:lnTo>
                        <a:pt x="1498" y="654"/>
                      </a:lnTo>
                      <a:lnTo>
                        <a:pt x="1498" y="656"/>
                      </a:lnTo>
                      <a:lnTo>
                        <a:pt x="1499" y="659"/>
                      </a:lnTo>
                      <a:lnTo>
                        <a:pt x="1499" y="659"/>
                      </a:lnTo>
                      <a:lnTo>
                        <a:pt x="1497" y="659"/>
                      </a:lnTo>
                      <a:lnTo>
                        <a:pt x="1496" y="658"/>
                      </a:lnTo>
                      <a:lnTo>
                        <a:pt x="1495" y="657"/>
                      </a:lnTo>
                      <a:lnTo>
                        <a:pt x="1493" y="657"/>
                      </a:lnTo>
                      <a:lnTo>
                        <a:pt x="1493" y="657"/>
                      </a:lnTo>
                      <a:lnTo>
                        <a:pt x="1490" y="658"/>
                      </a:lnTo>
                      <a:lnTo>
                        <a:pt x="1489" y="660"/>
                      </a:lnTo>
                      <a:lnTo>
                        <a:pt x="1488" y="665"/>
                      </a:lnTo>
                      <a:lnTo>
                        <a:pt x="1488" y="679"/>
                      </a:lnTo>
                      <a:lnTo>
                        <a:pt x="1488" y="679"/>
                      </a:lnTo>
                      <a:lnTo>
                        <a:pt x="1483" y="681"/>
                      </a:lnTo>
                      <a:lnTo>
                        <a:pt x="1479" y="683"/>
                      </a:lnTo>
                      <a:lnTo>
                        <a:pt x="1474" y="685"/>
                      </a:lnTo>
                      <a:lnTo>
                        <a:pt x="1467" y="686"/>
                      </a:lnTo>
                      <a:lnTo>
                        <a:pt x="1467" y="686"/>
                      </a:lnTo>
                      <a:lnTo>
                        <a:pt x="1466" y="686"/>
                      </a:lnTo>
                      <a:lnTo>
                        <a:pt x="1464" y="688"/>
                      </a:lnTo>
                      <a:lnTo>
                        <a:pt x="1463" y="691"/>
                      </a:lnTo>
                      <a:lnTo>
                        <a:pt x="1463" y="693"/>
                      </a:lnTo>
                      <a:lnTo>
                        <a:pt x="1463" y="693"/>
                      </a:lnTo>
                      <a:lnTo>
                        <a:pt x="1461" y="693"/>
                      </a:lnTo>
                      <a:lnTo>
                        <a:pt x="1459" y="694"/>
                      </a:lnTo>
                      <a:lnTo>
                        <a:pt x="1458" y="695"/>
                      </a:lnTo>
                      <a:lnTo>
                        <a:pt x="1457" y="697"/>
                      </a:lnTo>
                      <a:lnTo>
                        <a:pt x="1457" y="697"/>
                      </a:lnTo>
                      <a:lnTo>
                        <a:pt x="1456" y="699"/>
                      </a:lnTo>
                      <a:lnTo>
                        <a:pt x="1457" y="700"/>
                      </a:lnTo>
                      <a:lnTo>
                        <a:pt x="1459" y="701"/>
                      </a:lnTo>
                      <a:lnTo>
                        <a:pt x="1461" y="702"/>
                      </a:lnTo>
                      <a:lnTo>
                        <a:pt x="1462" y="704"/>
                      </a:lnTo>
                      <a:lnTo>
                        <a:pt x="1461" y="706"/>
                      </a:lnTo>
                      <a:lnTo>
                        <a:pt x="1461" y="706"/>
                      </a:lnTo>
                      <a:lnTo>
                        <a:pt x="1447" y="706"/>
                      </a:lnTo>
                      <a:lnTo>
                        <a:pt x="1447" y="706"/>
                      </a:lnTo>
                      <a:lnTo>
                        <a:pt x="1443" y="709"/>
                      </a:lnTo>
                      <a:lnTo>
                        <a:pt x="1439" y="714"/>
                      </a:lnTo>
                      <a:lnTo>
                        <a:pt x="1436" y="718"/>
                      </a:lnTo>
                      <a:lnTo>
                        <a:pt x="1434" y="724"/>
                      </a:lnTo>
                      <a:lnTo>
                        <a:pt x="1434" y="724"/>
                      </a:lnTo>
                      <a:lnTo>
                        <a:pt x="1430" y="725"/>
                      </a:lnTo>
                      <a:lnTo>
                        <a:pt x="1426" y="726"/>
                      </a:lnTo>
                      <a:lnTo>
                        <a:pt x="1423" y="728"/>
                      </a:lnTo>
                      <a:lnTo>
                        <a:pt x="1421" y="728"/>
                      </a:lnTo>
                      <a:lnTo>
                        <a:pt x="1419" y="728"/>
                      </a:lnTo>
                      <a:lnTo>
                        <a:pt x="1419" y="728"/>
                      </a:lnTo>
                      <a:lnTo>
                        <a:pt x="1417" y="729"/>
                      </a:lnTo>
                      <a:lnTo>
                        <a:pt x="1417" y="732"/>
                      </a:lnTo>
                      <a:lnTo>
                        <a:pt x="1416" y="738"/>
                      </a:lnTo>
                      <a:lnTo>
                        <a:pt x="1416" y="738"/>
                      </a:lnTo>
                      <a:lnTo>
                        <a:pt x="1412" y="738"/>
                      </a:lnTo>
                      <a:lnTo>
                        <a:pt x="1407" y="737"/>
                      </a:lnTo>
                      <a:lnTo>
                        <a:pt x="1400" y="735"/>
                      </a:lnTo>
                      <a:lnTo>
                        <a:pt x="1400" y="735"/>
                      </a:lnTo>
                      <a:lnTo>
                        <a:pt x="1398" y="738"/>
                      </a:lnTo>
                      <a:lnTo>
                        <a:pt x="1397" y="741"/>
                      </a:lnTo>
                      <a:lnTo>
                        <a:pt x="1396" y="746"/>
                      </a:lnTo>
                      <a:lnTo>
                        <a:pt x="1396" y="750"/>
                      </a:lnTo>
                      <a:lnTo>
                        <a:pt x="1396" y="750"/>
                      </a:lnTo>
                      <a:lnTo>
                        <a:pt x="1393" y="753"/>
                      </a:lnTo>
                      <a:lnTo>
                        <a:pt x="1391" y="756"/>
                      </a:lnTo>
                      <a:lnTo>
                        <a:pt x="1389" y="759"/>
                      </a:lnTo>
                      <a:lnTo>
                        <a:pt x="1387" y="760"/>
                      </a:lnTo>
                      <a:lnTo>
                        <a:pt x="1385" y="760"/>
                      </a:lnTo>
                      <a:lnTo>
                        <a:pt x="1385" y="760"/>
                      </a:lnTo>
                      <a:lnTo>
                        <a:pt x="1383" y="761"/>
                      </a:lnTo>
                      <a:lnTo>
                        <a:pt x="1383" y="762"/>
                      </a:lnTo>
                      <a:lnTo>
                        <a:pt x="1382" y="766"/>
                      </a:lnTo>
                      <a:lnTo>
                        <a:pt x="1382" y="766"/>
                      </a:lnTo>
                      <a:lnTo>
                        <a:pt x="1376" y="769"/>
                      </a:lnTo>
                      <a:lnTo>
                        <a:pt x="1372" y="772"/>
                      </a:lnTo>
                      <a:lnTo>
                        <a:pt x="1370" y="774"/>
                      </a:lnTo>
                      <a:lnTo>
                        <a:pt x="1370" y="774"/>
                      </a:lnTo>
                      <a:lnTo>
                        <a:pt x="1370" y="782"/>
                      </a:lnTo>
                      <a:lnTo>
                        <a:pt x="1370" y="782"/>
                      </a:lnTo>
                      <a:lnTo>
                        <a:pt x="1358" y="788"/>
                      </a:lnTo>
                      <a:lnTo>
                        <a:pt x="1352" y="792"/>
                      </a:lnTo>
                      <a:lnTo>
                        <a:pt x="1344" y="794"/>
                      </a:lnTo>
                      <a:lnTo>
                        <a:pt x="1344" y="794"/>
                      </a:lnTo>
                      <a:lnTo>
                        <a:pt x="1343" y="795"/>
                      </a:lnTo>
                      <a:lnTo>
                        <a:pt x="1342" y="796"/>
                      </a:lnTo>
                      <a:lnTo>
                        <a:pt x="1342" y="800"/>
                      </a:lnTo>
                      <a:lnTo>
                        <a:pt x="1342" y="800"/>
                      </a:lnTo>
                      <a:lnTo>
                        <a:pt x="1335" y="801"/>
                      </a:lnTo>
                      <a:lnTo>
                        <a:pt x="1329" y="802"/>
                      </a:lnTo>
                      <a:lnTo>
                        <a:pt x="1322" y="804"/>
                      </a:lnTo>
                      <a:lnTo>
                        <a:pt x="1315" y="805"/>
                      </a:lnTo>
                      <a:lnTo>
                        <a:pt x="1315" y="805"/>
                      </a:lnTo>
                      <a:lnTo>
                        <a:pt x="1314" y="806"/>
                      </a:lnTo>
                      <a:lnTo>
                        <a:pt x="1313" y="808"/>
                      </a:lnTo>
                      <a:lnTo>
                        <a:pt x="1313" y="814"/>
                      </a:lnTo>
                      <a:lnTo>
                        <a:pt x="1313" y="817"/>
                      </a:lnTo>
                      <a:lnTo>
                        <a:pt x="1312" y="818"/>
                      </a:lnTo>
                      <a:lnTo>
                        <a:pt x="1310" y="819"/>
                      </a:lnTo>
                      <a:lnTo>
                        <a:pt x="1307" y="818"/>
                      </a:lnTo>
                      <a:lnTo>
                        <a:pt x="1307" y="818"/>
                      </a:lnTo>
                      <a:lnTo>
                        <a:pt x="1308" y="820"/>
                      </a:lnTo>
                      <a:lnTo>
                        <a:pt x="1309" y="820"/>
                      </a:lnTo>
                      <a:lnTo>
                        <a:pt x="1311" y="822"/>
                      </a:lnTo>
                      <a:lnTo>
                        <a:pt x="1313" y="823"/>
                      </a:lnTo>
                      <a:lnTo>
                        <a:pt x="1314" y="825"/>
                      </a:lnTo>
                      <a:lnTo>
                        <a:pt x="1313" y="827"/>
                      </a:lnTo>
                      <a:lnTo>
                        <a:pt x="1313" y="827"/>
                      </a:lnTo>
                      <a:lnTo>
                        <a:pt x="1311" y="827"/>
                      </a:lnTo>
                      <a:lnTo>
                        <a:pt x="1308" y="826"/>
                      </a:lnTo>
                      <a:lnTo>
                        <a:pt x="1304" y="825"/>
                      </a:lnTo>
                      <a:lnTo>
                        <a:pt x="1304" y="825"/>
                      </a:lnTo>
                      <a:lnTo>
                        <a:pt x="1304" y="828"/>
                      </a:lnTo>
                      <a:lnTo>
                        <a:pt x="1303" y="830"/>
                      </a:lnTo>
                      <a:lnTo>
                        <a:pt x="1302" y="831"/>
                      </a:lnTo>
                      <a:lnTo>
                        <a:pt x="1300" y="829"/>
                      </a:lnTo>
                      <a:lnTo>
                        <a:pt x="1300" y="829"/>
                      </a:lnTo>
                      <a:lnTo>
                        <a:pt x="1299" y="835"/>
                      </a:lnTo>
                      <a:lnTo>
                        <a:pt x="1300" y="838"/>
                      </a:lnTo>
                      <a:lnTo>
                        <a:pt x="1302" y="839"/>
                      </a:lnTo>
                      <a:lnTo>
                        <a:pt x="1302" y="839"/>
                      </a:lnTo>
                      <a:lnTo>
                        <a:pt x="1300" y="841"/>
                      </a:lnTo>
                      <a:lnTo>
                        <a:pt x="1297" y="842"/>
                      </a:lnTo>
                      <a:lnTo>
                        <a:pt x="1294" y="844"/>
                      </a:lnTo>
                      <a:lnTo>
                        <a:pt x="1293" y="847"/>
                      </a:lnTo>
                      <a:lnTo>
                        <a:pt x="1293" y="847"/>
                      </a:lnTo>
                      <a:lnTo>
                        <a:pt x="1290" y="847"/>
                      </a:lnTo>
                      <a:lnTo>
                        <a:pt x="1288" y="846"/>
                      </a:lnTo>
                      <a:lnTo>
                        <a:pt x="1286" y="845"/>
                      </a:lnTo>
                      <a:lnTo>
                        <a:pt x="1281" y="845"/>
                      </a:lnTo>
                      <a:lnTo>
                        <a:pt x="1281" y="845"/>
                      </a:lnTo>
                      <a:lnTo>
                        <a:pt x="1274" y="850"/>
                      </a:lnTo>
                      <a:lnTo>
                        <a:pt x="1266" y="856"/>
                      </a:lnTo>
                      <a:lnTo>
                        <a:pt x="1261" y="857"/>
                      </a:lnTo>
                      <a:lnTo>
                        <a:pt x="1256" y="858"/>
                      </a:lnTo>
                      <a:lnTo>
                        <a:pt x="1252" y="858"/>
                      </a:lnTo>
                      <a:lnTo>
                        <a:pt x="1246" y="857"/>
                      </a:lnTo>
                      <a:lnTo>
                        <a:pt x="1246" y="857"/>
                      </a:lnTo>
                      <a:lnTo>
                        <a:pt x="1243" y="858"/>
                      </a:lnTo>
                      <a:lnTo>
                        <a:pt x="1242" y="859"/>
                      </a:lnTo>
                      <a:lnTo>
                        <a:pt x="1242" y="862"/>
                      </a:lnTo>
                      <a:lnTo>
                        <a:pt x="1242" y="865"/>
                      </a:lnTo>
                      <a:lnTo>
                        <a:pt x="1242" y="867"/>
                      </a:lnTo>
                      <a:lnTo>
                        <a:pt x="1241" y="869"/>
                      </a:lnTo>
                      <a:lnTo>
                        <a:pt x="1241" y="869"/>
                      </a:lnTo>
                      <a:lnTo>
                        <a:pt x="1238" y="869"/>
                      </a:lnTo>
                      <a:lnTo>
                        <a:pt x="1234" y="870"/>
                      </a:lnTo>
                      <a:lnTo>
                        <a:pt x="1232" y="869"/>
                      </a:lnTo>
                      <a:lnTo>
                        <a:pt x="1231" y="869"/>
                      </a:lnTo>
                      <a:lnTo>
                        <a:pt x="1230" y="867"/>
                      </a:lnTo>
                      <a:lnTo>
                        <a:pt x="1230" y="867"/>
                      </a:lnTo>
                      <a:lnTo>
                        <a:pt x="1228" y="868"/>
                      </a:lnTo>
                      <a:lnTo>
                        <a:pt x="1226" y="870"/>
                      </a:lnTo>
                      <a:lnTo>
                        <a:pt x="1225" y="874"/>
                      </a:lnTo>
                      <a:lnTo>
                        <a:pt x="1221" y="875"/>
                      </a:lnTo>
                      <a:lnTo>
                        <a:pt x="1221" y="875"/>
                      </a:lnTo>
                      <a:lnTo>
                        <a:pt x="1218" y="875"/>
                      </a:lnTo>
                      <a:lnTo>
                        <a:pt x="1217" y="877"/>
                      </a:lnTo>
                      <a:lnTo>
                        <a:pt x="1217" y="877"/>
                      </a:lnTo>
                      <a:lnTo>
                        <a:pt x="1210" y="880"/>
                      </a:lnTo>
                      <a:lnTo>
                        <a:pt x="1207" y="882"/>
                      </a:lnTo>
                      <a:lnTo>
                        <a:pt x="1206" y="883"/>
                      </a:lnTo>
                      <a:lnTo>
                        <a:pt x="1206" y="885"/>
                      </a:lnTo>
                      <a:lnTo>
                        <a:pt x="1206" y="885"/>
                      </a:lnTo>
                      <a:lnTo>
                        <a:pt x="1200" y="885"/>
                      </a:lnTo>
                      <a:lnTo>
                        <a:pt x="1197" y="886"/>
                      </a:lnTo>
                      <a:lnTo>
                        <a:pt x="1194" y="887"/>
                      </a:lnTo>
                      <a:lnTo>
                        <a:pt x="1190" y="887"/>
                      </a:lnTo>
                      <a:lnTo>
                        <a:pt x="1190" y="887"/>
                      </a:lnTo>
                      <a:lnTo>
                        <a:pt x="1191" y="891"/>
                      </a:lnTo>
                      <a:lnTo>
                        <a:pt x="1192" y="894"/>
                      </a:lnTo>
                      <a:lnTo>
                        <a:pt x="1192" y="896"/>
                      </a:lnTo>
                      <a:lnTo>
                        <a:pt x="1190" y="899"/>
                      </a:lnTo>
                      <a:lnTo>
                        <a:pt x="1190" y="899"/>
                      </a:lnTo>
                      <a:lnTo>
                        <a:pt x="1178" y="899"/>
                      </a:lnTo>
                      <a:lnTo>
                        <a:pt x="1178" y="899"/>
                      </a:lnTo>
                      <a:lnTo>
                        <a:pt x="1176" y="900"/>
                      </a:lnTo>
                      <a:lnTo>
                        <a:pt x="1174" y="902"/>
                      </a:lnTo>
                      <a:lnTo>
                        <a:pt x="1170" y="906"/>
                      </a:lnTo>
                      <a:lnTo>
                        <a:pt x="1170" y="906"/>
                      </a:lnTo>
                      <a:lnTo>
                        <a:pt x="1164" y="905"/>
                      </a:lnTo>
                      <a:lnTo>
                        <a:pt x="1158" y="906"/>
                      </a:lnTo>
                      <a:lnTo>
                        <a:pt x="1154" y="907"/>
                      </a:lnTo>
                      <a:lnTo>
                        <a:pt x="1151" y="909"/>
                      </a:lnTo>
                      <a:lnTo>
                        <a:pt x="1145" y="915"/>
                      </a:lnTo>
                      <a:lnTo>
                        <a:pt x="1142" y="917"/>
                      </a:lnTo>
                      <a:lnTo>
                        <a:pt x="1138" y="919"/>
                      </a:lnTo>
                      <a:lnTo>
                        <a:pt x="1138" y="919"/>
                      </a:lnTo>
                      <a:lnTo>
                        <a:pt x="1135" y="919"/>
                      </a:lnTo>
                      <a:lnTo>
                        <a:pt x="1132" y="918"/>
                      </a:lnTo>
                      <a:lnTo>
                        <a:pt x="1130" y="916"/>
                      </a:lnTo>
                      <a:lnTo>
                        <a:pt x="1127" y="915"/>
                      </a:lnTo>
                      <a:lnTo>
                        <a:pt x="1127" y="915"/>
                      </a:lnTo>
                      <a:lnTo>
                        <a:pt x="1115" y="918"/>
                      </a:lnTo>
                      <a:lnTo>
                        <a:pt x="1103" y="921"/>
                      </a:lnTo>
                      <a:lnTo>
                        <a:pt x="1103" y="921"/>
                      </a:lnTo>
                      <a:lnTo>
                        <a:pt x="1103" y="932"/>
                      </a:lnTo>
                      <a:lnTo>
                        <a:pt x="1103" y="932"/>
                      </a:lnTo>
                      <a:lnTo>
                        <a:pt x="1092" y="935"/>
                      </a:lnTo>
                      <a:lnTo>
                        <a:pt x="1083" y="933"/>
                      </a:lnTo>
                      <a:lnTo>
                        <a:pt x="1074" y="933"/>
                      </a:lnTo>
                      <a:lnTo>
                        <a:pt x="1065" y="935"/>
                      </a:lnTo>
                      <a:lnTo>
                        <a:pt x="1065" y="935"/>
                      </a:lnTo>
                      <a:lnTo>
                        <a:pt x="1065" y="944"/>
                      </a:lnTo>
                      <a:lnTo>
                        <a:pt x="1065" y="944"/>
                      </a:lnTo>
                      <a:lnTo>
                        <a:pt x="1062" y="941"/>
                      </a:lnTo>
                      <a:lnTo>
                        <a:pt x="1060" y="937"/>
                      </a:lnTo>
                      <a:lnTo>
                        <a:pt x="1060" y="937"/>
                      </a:lnTo>
                      <a:lnTo>
                        <a:pt x="1057" y="939"/>
                      </a:lnTo>
                      <a:lnTo>
                        <a:pt x="1054" y="939"/>
                      </a:lnTo>
                      <a:lnTo>
                        <a:pt x="1051" y="939"/>
                      </a:lnTo>
                      <a:lnTo>
                        <a:pt x="1049" y="937"/>
                      </a:lnTo>
                      <a:lnTo>
                        <a:pt x="1049" y="937"/>
                      </a:lnTo>
                      <a:lnTo>
                        <a:pt x="1047" y="938"/>
                      </a:lnTo>
                      <a:lnTo>
                        <a:pt x="1047" y="940"/>
                      </a:lnTo>
                      <a:lnTo>
                        <a:pt x="1047" y="944"/>
                      </a:lnTo>
                      <a:lnTo>
                        <a:pt x="1047" y="944"/>
                      </a:lnTo>
                      <a:lnTo>
                        <a:pt x="1038" y="944"/>
                      </a:lnTo>
                      <a:lnTo>
                        <a:pt x="1034" y="945"/>
                      </a:lnTo>
                      <a:lnTo>
                        <a:pt x="1024" y="946"/>
                      </a:lnTo>
                      <a:lnTo>
                        <a:pt x="1024" y="946"/>
                      </a:lnTo>
                      <a:lnTo>
                        <a:pt x="1023" y="948"/>
                      </a:lnTo>
                      <a:lnTo>
                        <a:pt x="1021" y="949"/>
                      </a:lnTo>
                      <a:lnTo>
                        <a:pt x="1017" y="949"/>
                      </a:lnTo>
                      <a:lnTo>
                        <a:pt x="1014" y="949"/>
                      </a:lnTo>
                      <a:lnTo>
                        <a:pt x="1012" y="950"/>
                      </a:lnTo>
                      <a:lnTo>
                        <a:pt x="1011" y="952"/>
                      </a:lnTo>
                      <a:lnTo>
                        <a:pt x="1011" y="952"/>
                      </a:lnTo>
                      <a:lnTo>
                        <a:pt x="1005" y="951"/>
                      </a:lnTo>
                      <a:lnTo>
                        <a:pt x="1000" y="952"/>
                      </a:lnTo>
                      <a:lnTo>
                        <a:pt x="988" y="955"/>
                      </a:lnTo>
                      <a:lnTo>
                        <a:pt x="988" y="955"/>
                      </a:lnTo>
                      <a:lnTo>
                        <a:pt x="980" y="953"/>
                      </a:lnTo>
                      <a:lnTo>
                        <a:pt x="976" y="951"/>
                      </a:lnTo>
                      <a:lnTo>
                        <a:pt x="975" y="950"/>
                      </a:lnTo>
                      <a:lnTo>
                        <a:pt x="974" y="948"/>
                      </a:lnTo>
                      <a:lnTo>
                        <a:pt x="974" y="948"/>
                      </a:lnTo>
                      <a:lnTo>
                        <a:pt x="971" y="950"/>
                      </a:lnTo>
                      <a:lnTo>
                        <a:pt x="967" y="951"/>
                      </a:lnTo>
                      <a:lnTo>
                        <a:pt x="962" y="951"/>
                      </a:lnTo>
                      <a:lnTo>
                        <a:pt x="957" y="952"/>
                      </a:lnTo>
                      <a:lnTo>
                        <a:pt x="957" y="952"/>
                      </a:lnTo>
                      <a:lnTo>
                        <a:pt x="951" y="955"/>
                      </a:lnTo>
                      <a:lnTo>
                        <a:pt x="948" y="957"/>
                      </a:lnTo>
                      <a:lnTo>
                        <a:pt x="948" y="958"/>
                      </a:lnTo>
                      <a:lnTo>
                        <a:pt x="948" y="960"/>
                      </a:lnTo>
                      <a:lnTo>
                        <a:pt x="948" y="960"/>
                      </a:lnTo>
                      <a:lnTo>
                        <a:pt x="947" y="959"/>
                      </a:lnTo>
                      <a:lnTo>
                        <a:pt x="946" y="956"/>
                      </a:lnTo>
                      <a:lnTo>
                        <a:pt x="945" y="953"/>
                      </a:lnTo>
                      <a:lnTo>
                        <a:pt x="944" y="952"/>
                      </a:lnTo>
                      <a:lnTo>
                        <a:pt x="944" y="952"/>
                      </a:lnTo>
                      <a:lnTo>
                        <a:pt x="944" y="952"/>
                      </a:lnTo>
                      <a:lnTo>
                        <a:pt x="942" y="956"/>
                      </a:lnTo>
                      <a:lnTo>
                        <a:pt x="941" y="957"/>
                      </a:lnTo>
                      <a:lnTo>
                        <a:pt x="939" y="958"/>
                      </a:lnTo>
                      <a:lnTo>
                        <a:pt x="939" y="958"/>
                      </a:lnTo>
                      <a:lnTo>
                        <a:pt x="939" y="956"/>
                      </a:lnTo>
                      <a:lnTo>
                        <a:pt x="937" y="955"/>
                      </a:lnTo>
                      <a:lnTo>
                        <a:pt x="937" y="955"/>
                      </a:lnTo>
                      <a:lnTo>
                        <a:pt x="927" y="955"/>
                      </a:lnTo>
                      <a:lnTo>
                        <a:pt x="923" y="953"/>
                      </a:lnTo>
                      <a:lnTo>
                        <a:pt x="919" y="950"/>
                      </a:lnTo>
                      <a:lnTo>
                        <a:pt x="919" y="950"/>
                      </a:lnTo>
                      <a:lnTo>
                        <a:pt x="914" y="952"/>
                      </a:lnTo>
                      <a:lnTo>
                        <a:pt x="910" y="952"/>
                      </a:lnTo>
                      <a:lnTo>
                        <a:pt x="907" y="953"/>
                      </a:lnTo>
                      <a:lnTo>
                        <a:pt x="905" y="953"/>
                      </a:lnTo>
                      <a:lnTo>
                        <a:pt x="903" y="955"/>
                      </a:lnTo>
                      <a:lnTo>
                        <a:pt x="903" y="955"/>
                      </a:lnTo>
                      <a:lnTo>
                        <a:pt x="899" y="957"/>
                      </a:lnTo>
                      <a:lnTo>
                        <a:pt x="897" y="958"/>
                      </a:lnTo>
                      <a:lnTo>
                        <a:pt x="894" y="960"/>
                      </a:lnTo>
                      <a:lnTo>
                        <a:pt x="894" y="960"/>
                      </a:lnTo>
                      <a:lnTo>
                        <a:pt x="881" y="960"/>
                      </a:lnTo>
                      <a:lnTo>
                        <a:pt x="875" y="959"/>
                      </a:lnTo>
                      <a:lnTo>
                        <a:pt x="871" y="959"/>
                      </a:lnTo>
                      <a:lnTo>
                        <a:pt x="869" y="958"/>
                      </a:lnTo>
                      <a:lnTo>
                        <a:pt x="869" y="958"/>
                      </a:lnTo>
                      <a:lnTo>
                        <a:pt x="866" y="959"/>
                      </a:lnTo>
                      <a:lnTo>
                        <a:pt x="863" y="960"/>
                      </a:lnTo>
                      <a:lnTo>
                        <a:pt x="860" y="961"/>
                      </a:lnTo>
                      <a:lnTo>
                        <a:pt x="859" y="962"/>
                      </a:lnTo>
                      <a:lnTo>
                        <a:pt x="859" y="964"/>
                      </a:lnTo>
                      <a:lnTo>
                        <a:pt x="859" y="964"/>
                      </a:lnTo>
                      <a:lnTo>
                        <a:pt x="855" y="961"/>
                      </a:lnTo>
                      <a:lnTo>
                        <a:pt x="851" y="959"/>
                      </a:lnTo>
                      <a:lnTo>
                        <a:pt x="845" y="958"/>
                      </a:lnTo>
                      <a:lnTo>
                        <a:pt x="838" y="958"/>
                      </a:lnTo>
                      <a:lnTo>
                        <a:pt x="838" y="958"/>
                      </a:lnTo>
                      <a:lnTo>
                        <a:pt x="838" y="956"/>
                      </a:lnTo>
                      <a:lnTo>
                        <a:pt x="837" y="956"/>
                      </a:lnTo>
                      <a:lnTo>
                        <a:pt x="836" y="955"/>
                      </a:lnTo>
                      <a:lnTo>
                        <a:pt x="836" y="955"/>
                      </a:lnTo>
                      <a:lnTo>
                        <a:pt x="836" y="957"/>
                      </a:lnTo>
                      <a:lnTo>
                        <a:pt x="835" y="957"/>
                      </a:lnTo>
                      <a:lnTo>
                        <a:pt x="834" y="958"/>
                      </a:lnTo>
                      <a:lnTo>
                        <a:pt x="834" y="958"/>
                      </a:lnTo>
                      <a:lnTo>
                        <a:pt x="834" y="957"/>
                      </a:lnTo>
                      <a:lnTo>
                        <a:pt x="832" y="956"/>
                      </a:lnTo>
                      <a:lnTo>
                        <a:pt x="831" y="955"/>
                      </a:lnTo>
                      <a:lnTo>
                        <a:pt x="831" y="955"/>
                      </a:lnTo>
                      <a:lnTo>
                        <a:pt x="825" y="955"/>
                      </a:lnTo>
                      <a:lnTo>
                        <a:pt x="825" y="955"/>
                      </a:lnTo>
                      <a:lnTo>
                        <a:pt x="821" y="953"/>
                      </a:lnTo>
                      <a:lnTo>
                        <a:pt x="818" y="952"/>
                      </a:lnTo>
                      <a:lnTo>
                        <a:pt x="818" y="952"/>
                      </a:lnTo>
                      <a:lnTo>
                        <a:pt x="815" y="953"/>
                      </a:lnTo>
                      <a:lnTo>
                        <a:pt x="811" y="955"/>
                      </a:lnTo>
                      <a:lnTo>
                        <a:pt x="808" y="957"/>
                      </a:lnTo>
                      <a:lnTo>
                        <a:pt x="804" y="958"/>
                      </a:lnTo>
                      <a:lnTo>
                        <a:pt x="804" y="958"/>
                      </a:lnTo>
                      <a:lnTo>
                        <a:pt x="802" y="957"/>
                      </a:lnTo>
                      <a:lnTo>
                        <a:pt x="801" y="957"/>
                      </a:lnTo>
                      <a:lnTo>
                        <a:pt x="800" y="956"/>
                      </a:lnTo>
                      <a:lnTo>
                        <a:pt x="798" y="955"/>
                      </a:lnTo>
                      <a:lnTo>
                        <a:pt x="798" y="955"/>
                      </a:lnTo>
                      <a:lnTo>
                        <a:pt x="796" y="956"/>
                      </a:lnTo>
                      <a:lnTo>
                        <a:pt x="794" y="956"/>
                      </a:lnTo>
                      <a:lnTo>
                        <a:pt x="793" y="957"/>
                      </a:lnTo>
                      <a:lnTo>
                        <a:pt x="791" y="958"/>
                      </a:lnTo>
                      <a:lnTo>
                        <a:pt x="791" y="958"/>
                      </a:lnTo>
                      <a:lnTo>
                        <a:pt x="791" y="957"/>
                      </a:lnTo>
                      <a:lnTo>
                        <a:pt x="790" y="957"/>
                      </a:lnTo>
                      <a:lnTo>
                        <a:pt x="788" y="955"/>
                      </a:lnTo>
                      <a:lnTo>
                        <a:pt x="788" y="955"/>
                      </a:lnTo>
                      <a:lnTo>
                        <a:pt x="780" y="955"/>
                      </a:lnTo>
                      <a:lnTo>
                        <a:pt x="770" y="955"/>
                      </a:lnTo>
                      <a:lnTo>
                        <a:pt x="770" y="955"/>
                      </a:lnTo>
                      <a:lnTo>
                        <a:pt x="769" y="953"/>
                      </a:lnTo>
                      <a:lnTo>
                        <a:pt x="767" y="952"/>
                      </a:lnTo>
                      <a:lnTo>
                        <a:pt x="764" y="950"/>
                      </a:lnTo>
                      <a:lnTo>
                        <a:pt x="764" y="950"/>
                      </a:lnTo>
                      <a:lnTo>
                        <a:pt x="762" y="947"/>
                      </a:lnTo>
                      <a:lnTo>
                        <a:pt x="760" y="946"/>
                      </a:lnTo>
                      <a:lnTo>
                        <a:pt x="758" y="946"/>
                      </a:lnTo>
                      <a:lnTo>
                        <a:pt x="758" y="946"/>
                      </a:lnTo>
                      <a:lnTo>
                        <a:pt x="755" y="946"/>
                      </a:lnTo>
                      <a:lnTo>
                        <a:pt x="754" y="946"/>
                      </a:lnTo>
                      <a:lnTo>
                        <a:pt x="752" y="949"/>
                      </a:lnTo>
                      <a:lnTo>
                        <a:pt x="750" y="952"/>
                      </a:lnTo>
                      <a:lnTo>
                        <a:pt x="748" y="952"/>
                      </a:lnTo>
                      <a:lnTo>
                        <a:pt x="746" y="952"/>
                      </a:lnTo>
                      <a:lnTo>
                        <a:pt x="746" y="952"/>
                      </a:lnTo>
                      <a:lnTo>
                        <a:pt x="746" y="950"/>
                      </a:lnTo>
                      <a:lnTo>
                        <a:pt x="746" y="949"/>
                      </a:lnTo>
                      <a:lnTo>
                        <a:pt x="745" y="948"/>
                      </a:lnTo>
                      <a:lnTo>
                        <a:pt x="743" y="948"/>
                      </a:lnTo>
                      <a:lnTo>
                        <a:pt x="739" y="949"/>
                      </a:lnTo>
                      <a:lnTo>
                        <a:pt x="735" y="950"/>
                      </a:lnTo>
                      <a:lnTo>
                        <a:pt x="735" y="950"/>
                      </a:lnTo>
                      <a:lnTo>
                        <a:pt x="735" y="949"/>
                      </a:lnTo>
                      <a:lnTo>
                        <a:pt x="733" y="948"/>
                      </a:lnTo>
                      <a:lnTo>
                        <a:pt x="733" y="948"/>
                      </a:lnTo>
                      <a:lnTo>
                        <a:pt x="725" y="947"/>
                      </a:lnTo>
                      <a:lnTo>
                        <a:pt x="717" y="946"/>
                      </a:lnTo>
                      <a:lnTo>
                        <a:pt x="717" y="946"/>
                      </a:lnTo>
                      <a:lnTo>
                        <a:pt x="715" y="945"/>
                      </a:lnTo>
                      <a:lnTo>
                        <a:pt x="713" y="944"/>
                      </a:lnTo>
                      <a:lnTo>
                        <a:pt x="713" y="944"/>
                      </a:lnTo>
                      <a:lnTo>
                        <a:pt x="711" y="944"/>
                      </a:lnTo>
                      <a:lnTo>
                        <a:pt x="708" y="945"/>
                      </a:lnTo>
                      <a:lnTo>
                        <a:pt x="706" y="946"/>
                      </a:lnTo>
                      <a:lnTo>
                        <a:pt x="703" y="946"/>
                      </a:lnTo>
                      <a:lnTo>
                        <a:pt x="703" y="946"/>
                      </a:lnTo>
                      <a:lnTo>
                        <a:pt x="699" y="945"/>
                      </a:lnTo>
                      <a:lnTo>
                        <a:pt x="695" y="944"/>
                      </a:lnTo>
                      <a:lnTo>
                        <a:pt x="695" y="944"/>
                      </a:lnTo>
                      <a:lnTo>
                        <a:pt x="692" y="942"/>
                      </a:lnTo>
                      <a:lnTo>
                        <a:pt x="687" y="942"/>
                      </a:lnTo>
                      <a:lnTo>
                        <a:pt x="687" y="942"/>
                      </a:lnTo>
                      <a:lnTo>
                        <a:pt x="685" y="942"/>
                      </a:lnTo>
                      <a:lnTo>
                        <a:pt x="683" y="943"/>
                      </a:lnTo>
                      <a:lnTo>
                        <a:pt x="681" y="944"/>
                      </a:lnTo>
                      <a:lnTo>
                        <a:pt x="679" y="944"/>
                      </a:lnTo>
                      <a:lnTo>
                        <a:pt x="679" y="944"/>
                      </a:lnTo>
                      <a:lnTo>
                        <a:pt x="676" y="943"/>
                      </a:lnTo>
                      <a:lnTo>
                        <a:pt x="675" y="942"/>
                      </a:lnTo>
                      <a:lnTo>
                        <a:pt x="670" y="939"/>
                      </a:lnTo>
                      <a:lnTo>
                        <a:pt x="670" y="939"/>
                      </a:lnTo>
                      <a:lnTo>
                        <a:pt x="667" y="939"/>
                      </a:lnTo>
                      <a:lnTo>
                        <a:pt x="665" y="939"/>
                      </a:lnTo>
                      <a:lnTo>
                        <a:pt x="663" y="940"/>
                      </a:lnTo>
                      <a:lnTo>
                        <a:pt x="661" y="939"/>
                      </a:lnTo>
                      <a:lnTo>
                        <a:pt x="661" y="939"/>
                      </a:lnTo>
                      <a:lnTo>
                        <a:pt x="659" y="937"/>
                      </a:lnTo>
                      <a:lnTo>
                        <a:pt x="657" y="935"/>
                      </a:lnTo>
                      <a:lnTo>
                        <a:pt x="657" y="935"/>
                      </a:lnTo>
                      <a:lnTo>
                        <a:pt x="651" y="935"/>
                      </a:lnTo>
                      <a:lnTo>
                        <a:pt x="645" y="935"/>
                      </a:lnTo>
                      <a:lnTo>
                        <a:pt x="645" y="935"/>
                      </a:lnTo>
                      <a:lnTo>
                        <a:pt x="634" y="932"/>
                      </a:lnTo>
                      <a:lnTo>
                        <a:pt x="629" y="931"/>
                      </a:lnTo>
                      <a:lnTo>
                        <a:pt x="623" y="932"/>
                      </a:lnTo>
                      <a:lnTo>
                        <a:pt x="623" y="932"/>
                      </a:lnTo>
                      <a:lnTo>
                        <a:pt x="623" y="929"/>
                      </a:lnTo>
                      <a:lnTo>
                        <a:pt x="622" y="927"/>
                      </a:lnTo>
                      <a:lnTo>
                        <a:pt x="621" y="924"/>
                      </a:lnTo>
                      <a:lnTo>
                        <a:pt x="621" y="924"/>
                      </a:lnTo>
                      <a:lnTo>
                        <a:pt x="614" y="923"/>
                      </a:lnTo>
                      <a:lnTo>
                        <a:pt x="610" y="921"/>
                      </a:lnTo>
                      <a:lnTo>
                        <a:pt x="610" y="921"/>
                      </a:lnTo>
                      <a:lnTo>
                        <a:pt x="608" y="922"/>
                      </a:lnTo>
                      <a:lnTo>
                        <a:pt x="605" y="923"/>
                      </a:lnTo>
                      <a:lnTo>
                        <a:pt x="603" y="922"/>
                      </a:lnTo>
                      <a:lnTo>
                        <a:pt x="602" y="922"/>
                      </a:lnTo>
                      <a:lnTo>
                        <a:pt x="601" y="922"/>
                      </a:lnTo>
                      <a:lnTo>
                        <a:pt x="600" y="926"/>
                      </a:lnTo>
                      <a:lnTo>
                        <a:pt x="600" y="926"/>
                      </a:lnTo>
                      <a:lnTo>
                        <a:pt x="596" y="924"/>
                      </a:lnTo>
                      <a:lnTo>
                        <a:pt x="590" y="924"/>
                      </a:lnTo>
                      <a:lnTo>
                        <a:pt x="590" y="924"/>
                      </a:lnTo>
                      <a:lnTo>
                        <a:pt x="587" y="921"/>
                      </a:lnTo>
                      <a:lnTo>
                        <a:pt x="585" y="920"/>
                      </a:lnTo>
                      <a:lnTo>
                        <a:pt x="584" y="917"/>
                      </a:lnTo>
                      <a:lnTo>
                        <a:pt x="584" y="917"/>
                      </a:lnTo>
                      <a:lnTo>
                        <a:pt x="583" y="918"/>
                      </a:lnTo>
                      <a:lnTo>
                        <a:pt x="581" y="918"/>
                      </a:lnTo>
                      <a:lnTo>
                        <a:pt x="578" y="918"/>
                      </a:lnTo>
                      <a:lnTo>
                        <a:pt x="573" y="917"/>
                      </a:lnTo>
                      <a:lnTo>
                        <a:pt x="567" y="917"/>
                      </a:lnTo>
                      <a:lnTo>
                        <a:pt x="567" y="917"/>
                      </a:lnTo>
                      <a:lnTo>
                        <a:pt x="567" y="914"/>
                      </a:lnTo>
                      <a:lnTo>
                        <a:pt x="565" y="911"/>
                      </a:lnTo>
                      <a:lnTo>
                        <a:pt x="563" y="910"/>
                      </a:lnTo>
                      <a:lnTo>
                        <a:pt x="562" y="908"/>
                      </a:lnTo>
                      <a:lnTo>
                        <a:pt x="562" y="908"/>
                      </a:lnTo>
                      <a:lnTo>
                        <a:pt x="558" y="909"/>
                      </a:lnTo>
                      <a:lnTo>
                        <a:pt x="557" y="908"/>
                      </a:lnTo>
                      <a:lnTo>
                        <a:pt x="555" y="907"/>
                      </a:lnTo>
                      <a:lnTo>
                        <a:pt x="551" y="906"/>
                      </a:lnTo>
                      <a:lnTo>
                        <a:pt x="551" y="906"/>
                      </a:lnTo>
                      <a:lnTo>
                        <a:pt x="542" y="905"/>
                      </a:lnTo>
                      <a:lnTo>
                        <a:pt x="533" y="906"/>
                      </a:lnTo>
                      <a:lnTo>
                        <a:pt x="533" y="906"/>
                      </a:lnTo>
                      <a:lnTo>
                        <a:pt x="533" y="903"/>
                      </a:lnTo>
                      <a:lnTo>
                        <a:pt x="532" y="902"/>
                      </a:lnTo>
                      <a:lnTo>
                        <a:pt x="528" y="901"/>
                      </a:lnTo>
                      <a:lnTo>
                        <a:pt x="523" y="902"/>
                      </a:lnTo>
                      <a:lnTo>
                        <a:pt x="520" y="901"/>
                      </a:lnTo>
                      <a:lnTo>
                        <a:pt x="520" y="901"/>
                      </a:lnTo>
                      <a:lnTo>
                        <a:pt x="518" y="899"/>
                      </a:lnTo>
                      <a:lnTo>
                        <a:pt x="517" y="897"/>
                      </a:lnTo>
                      <a:lnTo>
                        <a:pt x="517" y="897"/>
                      </a:lnTo>
                      <a:lnTo>
                        <a:pt x="515" y="896"/>
                      </a:lnTo>
                      <a:lnTo>
                        <a:pt x="511" y="896"/>
                      </a:lnTo>
                      <a:lnTo>
                        <a:pt x="510" y="896"/>
                      </a:lnTo>
                      <a:lnTo>
                        <a:pt x="509" y="895"/>
                      </a:lnTo>
                      <a:lnTo>
                        <a:pt x="509" y="892"/>
                      </a:lnTo>
                      <a:lnTo>
                        <a:pt x="509" y="890"/>
                      </a:lnTo>
                      <a:lnTo>
                        <a:pt x="509" y="890"/>
                      </a:lnTo>
                      <a:lnTo>
                        <a:pt x="506" y="891"/>
                      </a:lnTo>
                      <a:lnTo>
                        <a:pt x="505" y="891"/>
                      </a:lnTo>
                      <a:lnTo>
                        <a:pt x="501" y="890"/>
                      </a:lnTo>
                      <a:lnTo>
                        <a:pt x="497" y="890"/>
                      </a:lnTo>
                      <a:lnTo>
                        <a:pt x="497" y="890"/>
                      </a:lnTo>
                      <a:lnTo>
                        <a:pt x="497" y="888"/>
                      </a:lnTo>
                      <a:lnTo>
                        <a:pt x="496" y="886"/>
                      </a:lnTo>
                      <a:lnTo>
                        <a:pt x="496" y="885"/>
                      </a:lnTo>
                      <a:lnTo>
                        <a:pt x="495" y="883"/>
                      </a:lnTo>
                      <a:lnTo>
                        <a:pt x="495" y="883"/>
                      </a:lnTo>
                      <a:lnTo>
                        <a:pt x="489" y="882"/>
                      </a:lnTo>
                      <a:lnTo>
                        <a:pt x="482" y="881"/>
                      </a:lnTo>
                      <a:lnTo>
                        <a:pt x="475" y="879"/>
                      </a:lnTo>
                      <a:lnTo>
                        <a:pt x="469" y="879"/>
                      </a:lnTo>
                      <a:lnTo>
                        <a:pt x="469" y="879"/>
                      </a:lnTo>
                      <a:lnTo>
                        <a:pt x="467" y="876"/>
                      </a:lnTo>
                      <a:lnTo>
                        <a:pt x="466" y="874"/>
                      </a:lnTo>
                      <a:lnTo>
                        <a:pt x="465" y="871"/>
                      </a:lnTo>
                      <a:lnTo>
                        <a:pt x="464" y="867"/>
                      </a:lnTo>
                      <a:lnTo>
                        <a:pt x="464" y="867"/>
                      </a:lnTo>
                      <a:lnTo>
                        <a:pt x="459" y="866"/>
                      </a:lnTo>
                      <a:lnTo>
                        <a:pt x="455" y="864"/>
                      </a:lnTo>
                      <a:lnTo>
                        <a:pt x="452" y="863"/>
                      </a:lnTo>
                      <a:lnTo>
                        <a:pt x="449" y="863"/>
                      </a:lnTo>
                      <a:lnTo>
                        <a:pt x="446" y="863"/>
                      </a:lnTo>
                      <a:lnTo>
                        <a:pt x="446" y="863"/>
                      </a:lnTo>
                      <a:lnTo>
                        <a:pt x="446" y="862"/>
                      </a:lnTo>
                      <a:lnTo>
                        <a:pt x="445" y="861"/>
                      </a:lnTo>
                      <a:lnTo>
                        <a:pt x="443" y="860"/>
                      </a:lnTo>
                      <a:lnTo>
                        <a:pt x="439" y="860"/>
                      </a:lnTo>
                      <a:lnTo>
                        <a:pt x="437" y="859"/>
                      </a:lnTo>
                      <a:lnTo>
                        <a:pt x="437" y="859"/>
                      </a:lnTo>
                      <a:lnTo>
                        <a:pt x="437" y="857"/>
                      </a:lnTo>
                      <a:lnTo>
                        <a:pt x="437" y="857"/>
                      </a:lnTo>
                      <a:lnTo>
                        <a:pt x="433" y="858"/>
                      </a:lnTo>
                      <a:lnTo>
                        <a:pt x="431" y="857"/>
                      </a:lnTo>
                      <a:lnTo>
                        <a:pt x="430" y="856"/>
                      </a:lnTo>
                      <a:lnTo>
                        <a:pt x="430" y="854"/>
                      </a:lnTo>
                      <a:lnTo>
                        <a:pt x="430" y="854"/>
                      </a:lnTo>
                      <a:lnTo>
                        <a:pt x="425" y="855"/>
                      </a:lnTo>
                      <a:lnTo>
                        <a:pt x="420" y="854"/>
                      </a:lnTo>
                      <a:lnTo>
                        <a:pt x="412" y="851"/>
                      </a:lnTo>
                      <a:lnTo>
                        <a:pt x="412" y="851"/>
                      </a:lnTo>
                      <a:lnTo>
                        <a:pt x="412" y="847"/>
                      </a:lnTo>
                      <a:lnTo>
                        <a:pt x="411" y="845"/>
                      </a:lnTo>
                      <a:lnTo>
                        <a:pt x="408" y="843"/>
                      </a:lnTo>
                      <a:lnTo>
                        <a:pt x="405" y="842"/>
                      </a:lnTo>
                      <a:lnTo>
                        <a:pt x="402" y="841"/>
                      </a:lnTo>
                      <a:lnTo>
                        <a:pt x="399" y="840"/>
                      </a:lnTo>
                      <a:lnTo>
                        <a:pt x="397" y="838"/>
                      </a:lnTo>
                      <a:lnTo>
                        <a:pt x="396" y="834"/>
                      </a:lnTo>
                      <a:lnTo>
                        <a:pt x="396" y="834"/>
                      </a:lnTo>
                      <a:lnTo>
                        <a:pt x="393" y="836"/>
                      </a:lnTo>
                      <a:lnTo>
                        <a:pt x="388" y="836"/>
                      </a:lnTo>
                      <a:lnTo>
                        <a:pt x="388" y="836"/>
                      </a:lnTo>
                      <a:lnTo>
                        <a:pt x="386" y="833"/>
                      </a:lnTo>
                      <a:lnTo>
                        <a:pt x="386" y="827"/>
                      </a:lnTo>
                      <a:lnTo>
                        <a:pt x="386" y="827"/>
                      </a:lnTo>
                      <a:lnTo>
                        <a:pt x="382" y="827"/>
                      </a:lnTo>
                      <a:lnTo>
                        <a:pt x="379" y="826"/>
                      </a:lnTo>
                      <a:lnTo>
                        <a:pt x="377" y="825"/>
                      </a:lnTo>
                      <a:lnTo>
                        <a:pt x="376" y="823"/>
                      </a:lnTo>
                      <a:lnTo>
                        <a:pt x="376" y="823"/>
                      </a:lnTo>
                      <a:lnTo>
                        <a:pt x="374" y="824"/>
                      </a:lnTo>
                      <a:lnTo>
                        <a:pt x="372" y="824"/>
                      </a:lnTo>
                      <a:lnTo>
                        <a:pt x="369" y="823"/>
                      </a:lnTo>
                      <a:lnTo>
                        <a:pt x="365" y="823"/>
                      </a:lnTo>
                      <a:lnTo>
                        <a:pt x="365" y="823"/>
                      </a:lnTo>
                      <a:lnTo>
                        <a:pt x="364" y="820"/>
                      </a:lnTo>
                      <a:lnTo>
                        <a:pt x="361" y="818"/>
                      </a:lnTo>
                      <a:lnTo>
                        <a:pt x="357" y="817"/>
                      </a:lnTo>
                      <a:lnTo>
                        <a:pt x="354" y="816"/>
                      </a:lnTo>
                      <a:lnTo>
                        <a:pt x="354" y="816"/>
                      </a:lnTo>
                      <a:lnTo>
                        <a:pt x="354" y="813"/>
                      </a:lnTo>
                      <a:lnTo>
                        <a:pt x="353" y="810"/>
                      </a:lnTo>
                      <a:lnTo>
                        <a:pt x="352" y="808"/>
                      </a:lnTo>
                      <a:lnTo>
                        <a:pt x="352" y="805"/>
                      </a:lnTo>
                      <a:lnTo>
                        <a:pt x="352" y="805"/>
                      </a:lnTo>
                      <a:lnTo>
                        <a:pt x="349" y="805"/>
                      </a:lnTo>
                      <a:lnTo>
                        <a:pt x="347" y="804"/>
                      </a:lnTo>
                      <a:lnTo>
                        <a:pt x="343" y="802"/>
                      </a:lnTo>
                      <a:lnTo>
                        <a:pt x="340" y="801"/>
                      </a:lnTo>
                      <a:lnTo>
                        <a:pt x="336" y="800"/>
                      </a:lnTo>
                      <a:lnTo>
                        <a:pt x="334" y="800"/>
                      </a:lnTo>
                      <a:lnTo>
                        <a:pt x="334" y="800"/>
                      </a:lnTo>
                      <a:lnTo>
                        <a:pt x="333" y="799"/>
                      </a:lnTo>
                      <a:lnTo>
                        <a:pt x="331" y="797"/>
                      </a:lnTo>
                      <a:lnTo>
                        <a:pt x="330" y="796"/>
                      </a:lnTo>
                      <a:lnTo>
                        <a:pt x="329" y="794"/>
                      </a:lnTo>
                      <a:lnTo>
                        <a:pt x="329" y="794"/>
                      </a:lnTo>
                      <a:lnTo>
                        <a:pt x="329" y="793"/>
                      </a:lnTo>
                      <a:lnTo>
                        <a:pt x="328" y="792"/>
                      </a:lnTo>
                      <a:lnTo>
                        <a:pt x="326" y="790"/>
                      </a:lnTo>
                      <a:lnTo>
                        <a:pt x="325" y="790"/>
                      </a:lnTo>
                      <a:lnTo>
                        <a:pt x="325" y="789"/>
                      </a:lnTo>
                      <a:lnTo>
                        <a:pt x="325" y="787"/>
                      </a:lnTo>
                      <a:lnTo>
                        <a:pt x="325" y="784"/>
                      </a:lnTo>
                      <a:lnTo>
                        <a:pt x="325" y="784"/>
                      </a:lnTo>
                      <a:lnTo>
                        <a:pt x="323" y="785"/>
                      </a:lnTo>
                      <a:lnTo>
                        <a:pt x="321" y="786"/>
                      </a:lnTo>
                      <a:lnTo>
                        <a:pt x="318" y="786"/>
                      </a:lnTo>
                      <a:lnTo>
                        <a:pt x="316" y="787"/>
                      </a:lnTo>
                      <a:lnTo>
                        <a:pt x="316" y="787"/>
                      </a:lnTo>
                      <a:lnTo>
                        <a:pt x="309" y="780"/>
                      </a:lnTo>
                      <a:lnTo>
                        <a:pt x="309" y="780"/>
                      </a:lnTo>
                      <a:lnTo>
                        <a:pt x="309" y="779"/>
                      </a:lnTo>
                      <a:lnTo>
                        <a:pt x="308" y="778"/>
                      </a:lnTo>
                      <a:lnTo>
                        <a:pt x="307" y="778"/>
                      </a:lnTo>
                      <a:lnTo>
                        <a:pt x="307" y="778"/>
                      </a:lnTo>
                      <a:lnTo>
                        <a:pt x="301" y="776"/>
                      </a:lnTo>
                      <a:lnTo>
                        <a:pt x="301" y="776"/>
                      </a:lnTo>
                      <a:lnTo>
                        <a:pt x="301" y="774"/>
                      </a:lnTo>
                      <a:lnTo>
                        <a:pt x="301" y="772"/>
                      </a:lnTo>
                      <a:lnTo>
                        <a:pt x="301" y="772"/>
                      </a:lnTo>
                      <a:lnTo>
                        <a:pt x="294" y="766"/>
                      </a:lnTo>
                      <a:lnTo>
                        <a:pt x="291" y="763"/>
                      </a:lnTo>
                      <a:lnTo>
                        <a:pt x="289" y="760"/>
                      </a:lnTo>
                      <a:lnTo>
                        <a:pt x="289" y="760"/>
                      </a:lnTo>
                      <a:lnTo>
                        <a:pt x="284" y="759"/>
                      </a:lnTo>
                      <a:lnTo>
                        <a:pt x="280" y="757"/>
                      </a:lnTo>
                      <a:lnTo>
                        <a:pt x="275" y="755"/>
                      </a:lnTo>
                      <a:lnTo>
                        <a:pt x="271" y="754"/>
                      </a:lnTo>
                      <a:lnTo>
                        <a:pt x="271" y="754"/>
                      </a:lnTo>
                      <a:lnTo>
                        <a:pt x="268" y="746"/>
                      </a:lnTo>
                      <a:lnTo>
                        <a:pt x="267" y="742"/>
                      </a:lnTo>
                      <a:lnTo>
                        <a:pt x="265" y="740"/>
                      </a:lnTo>
                      <a:lnTo>
                        <a:pt x="265" y="740"/>
                      </a:lnTo>
                      <a:lnTo>
                        <a:pt x="260" y="736"/>
                      </a:lnTo>
                      <a:lnTo>
                        <a:pt x="253" y="731"/>
                      </a:lnTo>
                      <a:lnTo>
                        <a:pt x="253" y="731"/>
                      </a:lnTo>
                      <a:lnTo>
                        <a:pt x="252" y="729"/>
                      </a:lnTo>
                      <a:lnTo>
                        <a:pt x="252" y="728"/>
                      </a:lnTo>
                      <a:lnTo>
                        <a:pt x="251" y="728"/>
                      </a:lnTo>
                      <a:lnTo>
                        <a:pt x="251" y="728"/>
                      </a:lnTo>
                      <a:lnTo>
                        <a:pt x="249" y="726"/>
                      </a:lnTo>
                      <a:lnTo>
                        <a:pt x="246" y="724"/>
                      </a:lnTo>
                      <a:lnTo>
                        <a:pt x="246" y="724"/>
                      </a:lnTo>
                      <a:lnTo>
                        <a:pt x="242" y="718"/>
                      </a:lnTo>
                      <a:lnTo>
                        <a:pt x="239" y="714"/>
                      </a:lnTo>
                      <a:lnTo>
                        <a:pt x="235" y="711"/>
                      </a:lnTo>
                      <a:lnTo>
                        <a:pt x="235" y="711"/>
                      </a:lnTo>
                      <a:lnTo>
                        <a:pt x="232" y="709"/>
                      </a:lnTo>
                      <a:lnTo>
                        <a:pt x="228" y="708"/>
                      </a:lnTo>
                      <a:lnTo>
                        <a:pt x="228" y="708"/>
                      </a:lnTo>
                      <a:lnTo>
                        <a:pt x="228" y="706"/>
                      </a:lnTo>
                      <a:lnTo>
                        <a:pt x="227" y="705"/>
                      </a:lnTo>
                      <a:lnTo>
                        <a:pt x="227" y="703"/>
                      </a:lnTo>
                      <a:lnTo>
                        <a:pt x="226" y="701"/>
                      </a:lnTo>
                      <a:lnTo>
                        <a:pt x="226" y="701"/>
                      </a:lnTo>
                      <a:lnTo>
                        <a:pt x="224" y="700"/>
                      </a:lnTo>
                      <a:lnTo>
                        <a:pt x="222" y="699"/>
                      </a:lnTo>
                      <a:lnTo>
                        <a:pt x="222" y="699"/>
                      </a:lnTo>
                      <a:lnTo>
                        <a:pt x="221" y="696"/>
                      </a:lnTo>
                      <a:lnTo>
                        <a:pt x="220" y="693"/>
                      </a:lnTo>
                      <a:lnTo>
                        <a:pt x="219" y="689"/>
                      </a:lnTo>
                      <a:lnTo>
                        <a:pt x="218" y="688"/>
                      </a:lnTo>
                      <a:lnTo>
                        <a:pt x="215" y="688"/>
                      </a:lnTo>
                      <a:lnTo>
                        <a:pt x="215" y="688"/>
                      </a:lnTo>
                      <a:lnTo>
                        <a:pt x="215" y="679"/>
                      </a:lnTo>
                      <a:lnTo>
                        <a:pt x="215" y="679"/>
                      </a:lnTo>
                      <a:lnTo>
                        <a:pt x="214" y="678"/>
                      </a:lnTo>
                      <a:lnTo>
                        <a:pt x="212" y="678"/>
                      </a:lnTo>
                      <a:lnTo>
                        <a:pt x="211" y="679"/>
                      </a:lnTo>
                      <a:lnTo>
                        <a:pt x="210" y="677"/>
                      </a:lnTo>
                      <a:lnTo>
                        <a:pt x="210" y="677"/>
                      </a:lnTo>
                      <a:lnTo>
                        <a:pt x="209" y="673"/>
                      </a:lnTo>
                      <a:lnTo>
                        <a:pt x="206" y="667"/>
                      </a:lnTo>
                      <a:lnTo>
                        <a:pt x="201" y="663"/>
                      </a:lnTo>
                      <a:lnTo>
                        <a:pt x="198" y="662"/>
                      </a:lnTo>
                      <a:lnTo>
                        <a:pt x="194" y="661"/>
                      </a:lnTo>
                      <a:lnTo>
                        <a:pt x="194" y="661"/>
                      </a:lnTo>
                      <a:lnTo>
                        <a:pt x="194" y="656"/>
                      </a:lnTo>
                      <a:lnTo>
                        <a:pt x="194" y="654"/>
                      </a:lnTo>
                      <a:lnTo>
                        <a:pt x="192" y="653"/>
                      </a:lnTo>
                      <a:lnTo>
                        <a:pt x="192" y="653"/>
                      </a:lnTo>
                      <a:lnTo>
                        <a:pt x="190" y="653"/>
                      </a:lnTo>
                      <a:lnTo>
                        <a:pt x="188" y="653"/>
                      </a:lnTo>
                      <a:lnTo>
                        <a:pt x="188" y="653"/>
                      </a:lnTo>
                      <a:lnTo>
                        <a:pt x="188" y="650"/>
                      </a:lnTo>
                      <a:lnTo>
                        <a:pt x="188" y="647"/>
                      </a:lnTo>
                      <a:lnTo>
                        <a:pt x="188" y="647"/>
                      </a:lnTo>
                      <a:lnTo>
                        <a:pt x="186" y="645"/>
                      </a:lnTo>
                      <a:lnTo>
                        <a:pt x="184" y="643"/>
                      </a:lnTo>
                      <a:lnTo>
                        <a:pt x="184" y="643"/>
                      </a:lnTo>
                      <a:lnTo>
                        <a:pt x="180" y="640"/>
                      </a:lnTo>
                      <a:lnTo>
                        <a:pt x="177" y="637"/>
                      </a:lnTo>
                      <a:lnTo>
                        <a:pt x="177" y="637"/>
                      </a:lnTo>
                      <a:lnTo>
                        <a:pt x="177" y="634"/>
                      </a:lnTo>
                      <a:lnTo>
                        <a:pt x="176" y="631"/>
                      </a:lnTo>
                      <a:lnTo>
                        <a:pt x="174" y="625"/>
                      </a:lnTo>
                      <a:lnTo>
                        <a:pt x="174" y="625"/>
                      </a:lnTo>
                      <a:lnTo>
                        <a:pt x="173" y="624"/>
                      </a:lnTo>
                      <a:lnTo>
                        <a:pt x="171" y="623"/>
                      </a:lnTo>
                      <a:lnTo>
                        <a:pt x="170" y="621"/>
                      </a:lnTo>
                      <a:lnTo>
                        <a:pt x="170" y="619"/>
                      </a:lnTo>
                      <a:lnTo>
                        <a:pt x="170" y="619"/>
                      </a:lnTo>
                      <a:lnTo>
                        <a:pt x="169" y="616"/>
                      </a:lnTo>
                      <a:lnTo>
                        <a:pt x="167" y="615"/>
                      </a:lnTo>
                      <a:lnTo>
                        <a:pt x="165" y="614"/>
                      </a:lnTo>
                      <a:lnTo>
                        <a:pt x="161" y="614"/>
                      </a:lnTo>
                      <a:lnTo>
                        <a:pt x="161" y="614"/>
                      </a:lnTo>
                      <a:lnTo>
                        <a:pt x="161" y="611"/>
                      </a:lnTo>
                      <a:lnTo>
                        <a:pt x="160" y="607"/>
                      </a:lnTo>
                      <a:lnTo>
                        <a:pt x="160" y="604"/>
                      </a:lnTo>
                      <a:lnTo>
                        <a:pt x="157" y="601"/>
                      </a:lnTo>
                      <a:lnTo>
                        <a:pt x="157" y="601"/>
                      </a:lnTo>
                      <a:lnTo>
                        <a:pt x="153" y="601"/>
                      </a:lnTo>
                      <a:lnTo>
                        <a:pt x="152" y="603"/>
                      </a:lnTo>
                      <a:lnTo>
                        <a:pt x="152" y="603"/>
                      </a:lnTo>
                      <a:lnTo>
                        <a:pt x="151" y="602"/>
                      </a:lnTo>
                      <a:lnTo>
                        <a:pt x="150" y="601"/>
                      </a:lnTo>
                      <a:lnTo>
                        <a:pt x="150" y="598"/>
                      </a:lnTo>
                      <a:lnTo>
                        <a:pt x="150" y="598"/>
                      </a:lnTo>
                      <a:lnTo>
                        <a:pt x="148" y="595"/>
                      </a:lnTo>
                      <a:lnTo>
                        <a:pt x="146" y="592"/>
                      </a:lnTo>
                      <a:lnTo>
                        <a:pt x="146" y="592"/>
                      </a:lnTo>
                      <a:lnTo>
                        <a:pt x="145" y="589"/>
                      </a:lnTo>
                      <a:lnTo>
                        <a:pt x="144" y="585"/>
                      </a:lnTo>
                      <a:lnTo>
                        <a:pt x="144" y="581"/>
                      </a:lnTo>
                      <a:lnTo>
                        <a:pt x="143" y="576"/>
                      </a:lnTo>
                      <a:lnTo>
                        <a:pt x="143" y="576"/>
                      </a:lnTo>
                      <a:lnTo>
                        <a:pt x="142" y="574"/>
                      </a:lnTo>
                      <a:lnTo>
                        <a:pt x="140" y="571"/>
                      </a:lnTo>
                      <a:lnTo>
                        <a:pt x="139" y="567"/>
                      </a:lnTo>
                      <a:lnTo>
                        <a:pt x="139" y="566"/>
                      </a:lnTo>
                      <a:lnTo>
                        <a:pt x="139" y="564"/>
                      </a:lnTo>
                      <a:lnTo>
                        <a:pt x="139" y="564"/>
                      </a:lnTo>
                      <a:lnTo>
                        <a:pt x="135" y="563"/>
                      </a:lnTo>
                      <a:lnTo>
                        <a:pt x="131" y="563"/>
                      </a:lnTo>
                      <a:lnTo>
                        <a:pt x="129" y="563"/>
                      </a:lnTo>
                      <a:lnTo>
                        <a:pt x="125" y="560"/>
                      </a:lnTo>
                      <a:lnTo>
                        <a:pt x="125" y="560"/>
                      </a:lnTo>
                      <a:lnTo>
                        <a:pt x="125" y="559"/>
                      </a:lnTo>
                      <a:lnTo>
                        <a:pt x="125" y="557"/>
                      </a:lnTo>
                      <a:lnTo>
                        <a:pt x="124" y="555"/>
                      </a:lnTo>
                      <a:lnTo>
                        <a:pt x="124" y="554"/>
                      </a:lnTo>
                      <a:lnTo>
                        <a:pt x="124" y="554"/>
                      </a:lnTo>
                      <a:lnTo>
                        <a:pt x="127" y="554"/>
                      </a:lnTo>
                      <a:lnTo>
                        <a:pt x="127" y="554"/>
                      </a:lnTo>
                      <a:lnTo>
                        <a:pt x="125" y="551"/>
                      </a:lnTo>
                      <a:lnTo>
                        <a:pt x="122" y="550"/>
                      </a:lnTo>
                      <a:lnTo>
                        <a:pt x="115" y="546"/>
                      </a:lnTo>
                      <a:lnTo>
                        <a:pt x="115" y="546"/>
                      </a:lnTo>
                      <a:lnTo>
                        <a:pt x="114" y="537"/>
                      </a:lnTo>
                      <a:lnTo>
                        <a:pt x="110" y="529"/>
                      </a:lnTo>
                      <a:lnTo>
                        <a:pt x="106" y="522"/>
                      </a:lnTo>
                      <a:lnTo>
                        <a:pt x="101" y="518"/>
                      </a:lnTo>
                      <a:lnTo>
                        <a:pt x="101" y="518"/>
                      </a:lnTo>
                      <a:lnTo>
                        <a:pt x="101" y="512"/>
                      </a:lnTo>
                      <a:lnTo>
                        <a:pt x="100" y="509"/>
                      </a:lnTo>
                      <a:lnTo>
                        <a:pt x="99" y="506"/>
                      </a:lnTo>
                      <a:lnTo>
                        <a:pt x="99" y="506"/>
                      </a:lnTo>
                      <a:lnTo>
                        <a:pt x="97" y="505"/>
                      </a:lnTo>
                      <a:lnTo>
                        <a:pt x="94" y="504"/>
                      </a:lnTo>
                      <a:lnTo>
                        <a:pt x="94" y="504"/>
                      </a:lnTo>
                      <a:lnTo>
                        <a:pt x="92" y="499"/>
                      </a:lnTo>
                      <a:lnTo>
                        <a:pt x="91" y="493"/>
                      </a:lnTo>
                      <a:lnTo>
                        <a:pt x="91" y="493"/>
                      </a:lnTo>
                      <a:lnTo>
                        <a:pt x="90" y="490"/>
                      </a:lnTo>
                      <a:lnTo>
                        <a:pt x="89" y="486"/>
                      </a:lnTo>
                      <a:lnTo>
                        <a:pt x="89" y="486"/>
                      </a:lnTo>
                      <a:lnTo>
                        <a:pt x="85" y="484"/>
                      </a:lnTo>
                      <a:lnTo>
                        <a:pt x="85" y="484"/>
                      </a:lnTo>
                      <a:lnTo>
                        <a:pt x="84" y="480"/>
                      </a:lnTo>
                      <a:lnTo>
                        <a:pt x="85" y="477"/>
                      </a:lnTo>
                      <a:lnTo>
                        <a:pt x="84" y="474"/>
                      </a:lnTo>
                      <a:lnTo>
                        <a:pt x="83" y="471"/>
                      </a:lnTo>
                      <a:lnTo>
                        <a:pt x="83" y="471"/>
                      </a:lnTo>
                      <a:lnTo>
                        <a:pt x="79" y="469"/>
                      </a:lnTo>
                      <a:lnTo>
                        <a:pt x="79" y="469"/>
                      </a:lnTo>
                      <a:lnTo>
                        <a:pt x="78" y="465"/>
                      </a:lnTo>
                      <a:lnTo>
                        <a:pt x="78" y="463"/>
                      </a:lnTo>
                      <a:lnTo>
                        <a:pt x="77" y="460"/>
                      </a:lnTo>
                      <a:lnTo>
                        <a:pt x="76" y="457"/>
                      </a:lnTo>
                      <a:lnTo>
                        <a:pt x="76" y="457"/>
                      </a:lnTo>
                      <a:lnTo>
                        <a:pt x="74" y="454"/>
                      </a:lnTo>
                      <a:lnTo>
                        <a:pt x="73" y="453"/>
                      </a:lnTo>
                      <a:lnTo>
                        <a:pt x="71" y="451"/>
                      </a:lnTo>
                      <a:lnTo>
                        <a:pt x="71" y="451"/>
                      </a:lnTo>
                      <a:lnTo>
                        <a:pt x="69" y="443"/>
                      </a:lnTo>
                      <a:lnTo>
                        <a:pt x="69" y="443"/>
                      </a:lnTo>
                      <a:lnTo>
                        <a:pt x="67" y="442"/>
                      </a:lnTo>
                      <a:lnTo>
                        <a:pt x="65" y="441"/>
                      </a:lnTo>
                      <a:lnTo>
                        <a:pt x="65" y="441"/>
                      </a:lnTo>
                      <a:lnTo>
                        <a:pt x="64" y="440"/>
                      </a:lnTo>
                      <a:lnTo>
                        <a:pt x="65" y="438"/>
                      </a:lnTo>
                      <a:lnTo>
                        <a:pt x="65" y="436"/>
                      </a:lnTo>
                      <a:lnTo>
                        <a:pt x="65" y="435"/>
                      </a:lnTo>
                      <a:lnTo>
                        <a:pt x="65" y="435"/>
                      </a:lnTo>
                      <a:lnTo>
                        <a:pt x="61" y="431"/>
                      </a:lnTo>
                      <a:lnTo>
                        <a:pt x="60" y="427"/>
                      </a:lnTo>
                      <a:lnTo>
                        <a:pt x="60" y="424"/>
                      </a:lnTo>
                      <a:lnTo>
                        <a:pt x="61" y="421"/>
                      </a:lnTo>
                      <a:lnTo>
                        <a:pt x="61" y="421"/>
                      </a:lnTo>
                      <a:lnTo>
                        <a:pt x="61" y="419"/>
                      </a:lnTo>
                      <a:lnTo>
                        <a:pt x="60" y="418"/>
                      </a:lnTo>
                      <a:lnTo>
                        <a:pt x="59" y="416"/>
                      </a:lnTo>
                      <a:lnTo>
                        <a:pt x="56" y="416"/>
                      </a:lnTo>
                      <a:lnTo>
                        <a:pt x="54" y="415"/>
                      </a:lnTo>
                      <a:lnTo>
                        <a:pt x="54" y="415"/>
                      </a:lnTo>
                      <a:lnTo>
                        <a:pt x="55" y="412"/>
                      </a:lnTo>
                      <a:lnTo>
                        <a:pt x="56" y="411"/>
                      </a:lnTo>
                      <a:lnTo>
                        <a:pt x="57" y="410"/>
                      </a:lnTo>
                      <a:lnTo>
                        <a:pt x="59" y="410"/>
                      </a:lnTo>
                      <a:lnTo>
                        <a:pt x="62" y="410"/>
                      </a:lnTo>
                      <a:lnTo>
                        <a:pt x="63" y="409"/>
                      </a:lnTo>
                      <a:lnTo>
                        <a:pt x="65" y="408"/>
                      </a:lnTo>
                      <a:lnTo>
                        <a:pt x="65" y="408"/>
                      </a:lnTo>
                      <a:lnTo>
                        <a:pt x="64" y="406"/>
                      </a:lnTo>
                      <a:lnTo>
                        <a:pt x="63" y="404"/>
                      </a:lnTo>
                      <a:lnTo>
                        <a:pt x="62" y="404"/>
                      </a:lnTo>
                      <a:lnTo>
                        <a:pt x="61" y="404"/>
                      </a:lnTo>
                      <a:lnTo>
                        <a:pt x="57" y="406"/>
                      </a:lnTo>
                      <a:lnTo>
                        <a:pt x="55" y="406"/>
                      </a:lnTo>
                      <a:lnTo>
                        <a:pt x="52" y="406"/>
                      </a:lnTo>
                      <a:lnTo>
                        <a:pt x="52" y="406"/>
                      </a:lnTo>
                      <a:lnTo>
                        <a:pt x="50" y="403"/>
                      </a:lnTo>
                      <a:lnTo>
                        <a:pt x="49" y="401"/>
                      </a:lnTo>
                      <a:lnTo>
                        <a:pt x="49" y="401"/>
                      </a:lnTo>
                      <a:lnTo>
                        <a:pt x="48" y="398"/>
                      </a:lnTo>
                      <a:lnTo>
                        <a:pt x="48" y="395"/>
                      </a:lnTo>
                      <a:lnTo>
                        <a:pt x="48" y="392"/>
                      </a:lnTo>
                      <a:lnTo>
                        <a:pt x="47" y="390"/>
                      </a:lnTo>
                      <a:lnTo>
                        <a:pt x="47" y="390"/>
                      </a:lnTo>
                      <a:lnTo>
                        <a:pt x="46" y="389"/>
                      </a:lnTo>
                      <a:lnTo>
                        <a:pt x="46" y="388"/>
                      </a:lnTo>
                      <a:lnTo>
                        <a:pt x="47" y="386"/>
                      </a:lnTo>
                      <a:lnTo>
                        <a:pt x="47" y="381"/>
                      </a:lnTo>
                      <a:lnTo>
                        <a:pt x="47" y="381"/>
                      </a:lnTo>
                      <a:lnTo>
                        <a:pt x="45" y="372"/>
                      </a:lnTo>
                      <a:lnTo>
                        <a:pt x="42" y="363"/>
                      </a:lnTo>
                      <a:lnTo>
                        <a:pt x="42" y="363"/>
                      </a:lnTo>
                      <a:lnTo>
                        <a:pt x="42" y="359"/>
                      </a:lnTo>
                      <a:lnTo>
                        <a:pt x="40" y="354"/>
                      </a:lnTo>
                      <a:lnTo>
                        <a:pt x="40" y="354"/>
                      </a:lnTo>
                      <a:lnTo>
                        <a:pt x="38" y="352"/>
                      </a:lnTo>
                      <a:lnTo>
                        <a:pt x="36" y="350"/>
                      </a:lnTo>
                      <a:lnTo>
                        <a:pt x="36" y="350"/>
                      </a:lnTo>
                      <a:lnTo>
                        <a:pt x="35" y="341"/>
                      </a:lnTo>
                      <a:lnTo>
                        <a:pt x="34" y="332"/>
                      </a:lnTo>
                      <a:lnTo>
                        <a:pt x="34" y="332"/>
                      </a:lnTo>
                      <a:lnTo>
                        <a:pt x="33" y="330"/>
                      </a:lnTo>
                      <a:lnTo>
                        <a:pt x="32" y="327"/>
                      </a:lnTo>
                      <a:lnTo>
                        <a:pt x="32" y="327"/>
                      </a:lnTo>
                      <a:lnTo>
                        <a:pt x="30" y="311"/>
                      </a:lnTo>
                      <a:lnTo>
                        <a:pt x="29" y="302"/>
                      </a:lnTo>
                      <a:lnTo>
                        <a:pt x="28" y="299"/>
                      </a:lnTo>
                      <a:lnTo>
                        <a:pt x="27" y="296"/>
                      </a:lnTo>
                      <a:lnTo>
                        <a:pt x="27" y="296"/>
                      </a:lnTo>
                      <a:lnTo>
                        <a:pt x="25" y="292"/>
                      </a:lnTo>
                      <a:lnTo>
                        <a:pt x="25" y="288"/>
                      </a:lnTo>
                      <a:lnTo>
                        <a:pt x="24" y="282"/>
                      </a:lnTo>
                      <a:lnTo>
                        <a:pt x="22" y="278"/>
                      </a:lnTo>
                      <a:lnTo>
                        <a:pt x="22" y="278"/>
                      </a:lnTo>
                      <a:lnTo>
                        <a:pt x="18" y="273"/>
                      </a:lnTo>
                      <a:lnTo>
                        <a:pt x="18" y="273"/>
                      </a:lnTo>
                      <a:lnTo>
                        <a:pt x="18" y="268"/>
                      </a:lnTo>
                      <a:lnTo>
                        <a:pt x="18" y="262"/>
                      </a:lnTo>
                      <a:lnTo>
                        <a:pt x="18" y="262"/>
                      </a:lnTo>
                      <a:lnTo>
                        <a:pt x="17" y="258"/>
                      </a:lnTo>
                      <a:lnTo>
                        <a:pt x="16" y="255"/>
                      </a:lnTo>
                      <a:lnTo>
                        <a:pt x="16" y="255"/>
                      </a:lnTo>
                      <a:lnTo>
                        <a:pt x="16" y="253"/>
                      </a:lnTo>
                      <a:lnTo>
                        <a:pt x="17" y="252"/>
                      </a:lnTo>
                      <a:lnTo>
                        <a:pt x="18" y="250"/>
                      </a:lnTo>
                      <a:lnTo>
                        <a:pt x="18" y="249"/>
                      </a:lnTo>
                      <a:lnTo>
                        <a:pt x="18" y="249"/>
                      </a:lnTo>
                      <a:lnTo>
                        <a:pt x="17" y="246"/>
                      </a:lnTo>
                      <a:lnTo>
                        <a:pt x="16" y="244"/>
                      </a:lnTo>
                      <a:lnTo>
                        <a:pt x="14" y="242"/>
                      </a:lnTo>
                      <a:lnTo>
                        <a:pt x="14" y="239"/>
                      </a:lnTo>
                      <a:lnTo>
                        <a:pt x="14" y="239"/>
                      </a:lnTo>
                      <a:lnTo>
                        <a:pt x="14" y="237"/>
                      </a:lnTo>
                      <a:lnTo>
                        <a:pt x="15" y="236"/>
                      </a:lnTo>
                      <a:lnTo>
                        <a:pt x="16" y="234"/>
                      </a:lnTo>
                      <a:lnTo>
                        <a:pt x="16" y="233"/>
                      </a:lnTo>
                      <a:lnTo>
                        <a:pt x="16" y="233"/>
                      </a:lnTo>
                      <a:lnTo>
                        <a:pt x="14" y="229"/>
                      </a:lnTo>
                      <a:lnTo>
                        <a:pt x="12" y="224"/>
                      </a:lnTo>
                      <a:lnTo>
                        <a:pt x="11" y="219"/>
                      </a:lnTo>
                      <a:lnTo>
                        <a:pt x="8" y="215"/>
                      </a:lnTo>
                      <a:lnTo>
                        <a:pt x="8" y="215"/>
                      </a:lnTo>
                      <a:lnTo>
                        <a:pt x="11" y="208"/>
                      </a:lnTo>
                      <a:lnTo>
                        <a:pt x="13" y="203"/>
                      </a:lnTo>
                      <a:lnTo>
                        <a:pt x="16" y="198"/>
                      </a:lnTo>
                      <a:lnTo>
                        <a:pt x="18" y="193"/>
                      </a:lnTo>
                      <a:lnTo>
                        <a:pt x="18" y="193"/>
                      </a:lnTo>
                      <a:lnTo>
                        <a:pt x="17" y="190"/>
                      </a:lnTo>
                      <a:lnTo>
                        <a:pt x="15" y="188"/>
                      </a:lnTo>
                      <a:lnTo>
                        <a:pt x="8" y="186"/>
                      </a:lnTo>
                      <a:lnTo>
                        <a:pt x="8" y="186"/>
                      </a:lnTo>
                      <a:lnTo>
                        <a:pt x="9" y="177"/>
                      </a:lnTo>
                      <a:lnTo>
                        <a:pt x="9" y="168"/>
                      </a:lnTo>
                      <a:lnTo>
                        <a:pt x="8" y="157"/>
                      </a:lnTo>
                      <a:lnTo>
                        <a:pt x="8" y="146"/>
                      </a:lnTo>
                      <a:lnTo>
                        <a:pt x="8" y="146"/>
                      </a:lnTo>
                      <a:lnTo>
                        <a:pt x="8" y="142"/>
                      </a:lnTo>
                      <a:lnTo>
                        <a:pt x="6" y="138"/>
                      </a:lnTo>
                      <a:lnTo>
                        <a:pt x="3" y="135"/>
                      </a:lnTo>
                      <a:lnTo>
                        <a:pt x="2" y="132"/>
                      </a:lnTo>
                      <a:lnTo>
                        <a:pt x="2" y="132"/>
                      </a:lnTo>
                      <a:lnTo>
                        <a:pt x="5" y="110"/>
                      </a:lnTo>
                      <a:lnTo>
                        <a:pt x="6" y="98"/>
                      </a:lnTo>
                      <a:lnTo>
                        <a:pt x="5" y="93"/>
                      </a:lnTo>
                      <a:lnTo>
                        <a:pt x="4" y="87"/>
                      </a:lnTo>
                      <a:lnTo>
                        <a:pt x="4" y="87"/>
                      </a:lnTo>
                      <a:lnTo>
                        <a:pt x="2" y="82"/>
                      </a:lnTo>
                      <a:lnTo>
                        <a:pt x="1" y="79"/>
                      </a:lnTo>
                      <a:lnTo>
                        <a:pt x="0" y="76"/>
                      </a:lnTo>
                      <a:lnTo>
                        <a:pt x="0" y="76"/>
                      </a:lnTo>
                      <a:lnTo>
                        <a:pt x="1" y="75"/>
                      </a:lnTo>
                      <a:lnTo>
                        <a:pt x="2" y="74"/>
                      </a:lnTo>
                      <a:lnTo>
                        <a:pt x="2" y="71"/>
                      </a:lnTo>
                      <a:lnTo>
                        <a:pt x="2" y="65"/>
                      </a:lnTo>
                      <a:lnTo>
                        <a:pt x="2" y="65"/>
                      </a:lnTo>
                      <a:lnTo>
                        <a:pt x="4" y="61"/>
                      </a:lnTo>
                      <a:lnTo>
                        <a:pt x="4" y="59"/>
                      </a:lnTo>
                      <a:lnTo>
                        <a:pt x="2" y="58"/>
                      </a:lnTo>
                      <a:lnTo>
                        <a:pt x="2" y="58"/>
                      </a:lnTo>
                      <a:lnTo>
                        <a:pt x="4" y="55"/>
                      </a:lnTo>
                      <a:lnTo>
                        <a:pt x="6" y="51"/>
                      </a:lnTo>
                      <a:lnTo>
                        <a:pt x="7" y="48"/>
                      </a:lnTo>
                      <a:lnTo>
                        <a:pt x="8" y="45"/>
                      </a:lnTo>
                      <a:lnTo>
                        <a:pt x="8" y="45"/>
                      </a:lnTo>
                      <a:lnTo>
                        <a:pt x="8" y="41"/>
                      </a:lnTo>
                      <a:lnTo>
                        <a:pt x="6" y="36"/>
                      </a:lnTo>
                      <a:lnTo>
                        <a:pt x="5" y="33"/>
                      </a:lnTo>
                      <a:lnTo>
                        <a:pt x="4" y="29"/>
                      </a:lnTo>
                      <a:lnTo>
                        <a:pt x="4" y="29"/>
                      </a:lnTo>
                      <a:lnTo>
                        <a:pt x="7" y="27"/>
                      </a:lnTo>
                      <a:lnTo>
                        <a:pt x="9" y="25"/>
                      </a:lnTo>
                      <a:lnTo>
                        <a:pt x="13" y="23"/>
                      </a:lnTo>
                      <a:lnTo>
                        <a:pt x="15" y="22"/>
                      </a:lnTo>
                      <a:lnTo>
                        <a:pt x="18" y="22"/>
                      </a:lnTo>
                      <a:lnTo>
                        <a:pt x="18" y="22"/>
                      </a:lnTo>
                      <a:lnTo>
                        <a:pt x="17" y="24"/>
                      </a:lnTo>
                      <a:lnTo>
                        <a:pt x="17" y="26"/>
                      </a:lnTo>
                      <a:lnTo>
                        <a:pt x="18" y="28"/>
                      </a:lnTo>
                      <a:lnTo>
                        <a:pt x="20" y="31"/>
                      </a:lnTo>
                      <a:lnTo>
                        <a:pt x="20" y="33"/>
                      </a:lnTo>
                      <a:lnTo>
                        <a:pt x="20" y="33"/>
                      </a:lnTo>
                      <a:lnTo>
                        <a:pt x="19" y="34"/>
                      </a:lnTo>
                      <a:lnTo>
                        <a:pt x="18" y="34"/>
                      </a:lnTo>
                      <a:lnTo>
                        <a:pt x="18" y="35"/>
                      </a:lnTo>
                      <a:lnTo>
                        <a:pt x="18" y="35"/>
                      </a:lnTo>
                      <a:lnTo>
                        <a:pt x="20" y="45"/>
                      </a:lnTo>
                      <a:lnTo>
                        <a:pt x="20" y="45"/>
                      </a:lnTo>
                      <a:lnTo>
                        <a:pt x="20" y="48"/>
                      </a:lnTo>
                      <a:lnTo>
                        <a:pt x="20" y="51"/>
                      </a:lnTo>
                      <a:lnTo>
                        <a:pt x="20" y="51"/>
                      </a:lnTo>
                      <a:lnTo>
                        <a:pt x="21" y="55"/>
                      </a:lnTo>
                      <a:lnTo>
                        <a:pt x="20" y="63"/>
                      </a:lnTo>
                      <a:lnTo>
                        <a:pt x="20" y="63"/>
                      </a:lnTo>
                      <a:lnTo>
                        <a:pt x="19" y="73"/>
                      </a:lnTo>
                      <a:lnTo>
                        <a:pt x="19" y="85"/>
                      </a:lnTo>
                      <a:lnTo>
                        <a:pt x="18" y="95"/>
                      </a:lnTo>
                      <a:lnTo>
                        <a:pt x="16" y="99"/>
                      </a:lnTo>
                      <a:lnTo>
                        <a:pt x="14" y="103"/>
                      </a:lnTo>
                      <a:lnTo>
                        <a:pt x="14" y="103"/>
                      </a:lnTo>
                      <a:lnTo>
                        <a:pt x="15" y="108"/>
                      </a:lnTo>
                      <a:lnTo>
                        <a:pt x="16" y="114"/>
                      </a:lnTo>
                      <a:lnTo>
                        <a:pt x="16" y="114"/>
                      </a:lnTo>
                      <a:lnTo>
                        <a:pt x="17" y="118"/>
                      </a:lnTo>
                      <a:lnTo>
                        <a:pt x="18" y="126"/>
                      </a:lnTo>
                      <a:lnTo>
                        <a:pt x="18" y="126"/>
                      </a:lnTo>
                      <a:lnTo>
                        <a:pt x="19" y="126"/>
                      </a:lnTo>
                      <a:lnTo>
                        <a:pt x="20" y="127"/>
                      </a:lnTo>
                      <a:lnTo>
                        <a:pt x="20" y="128"/>
                      </a:lnTo>
                      <a:lnTo>
                        <a:pt x="20" y="128"/>
                      </a:lnTo>
                      <a:lnTo>
                        <a:pt x="19" y="128"/>
                      </a:lnTo>
                      <a:lnTo>
                        <a:pt x="18" y="129"/>
                      </a:lnTo>
                      <a:lnTo>
                        <a:pt x="18" y="130"/>
                      </a:lnTo>
                      <a:lnTo>
                        <a:pt x="18" y="130"/>
                      </a:lnTo>
                      <a:lnTo>
                        <a:pt x="19" y="130"/>
                      </a:lnTo>
                      <a:lnTo>
                        <a:pt x="20" y="131"/>
                      </a:lnTo>
                      <a:lnTo>
                        <a:pt x="20" y="132"/>
                      </a:lnTo>
                      <a:lnTo>
                        <a:pt x="20" y="132"/>
                      </a:lnTo>
                      <a:lnTo>
                        <a:pt x="19" y="132"/>
                      </a:lnTo>
                      <a:lnTo>
                        <a:pt x="18" y="133"/>
                      </a:lnTo>
                      <a:lnTo>
                        <a:pt x="18" y="134"/>
                      </a:lnTo>
                      <a:lnTo>
                        <a:pt x="18" y="134"/>
                      </a:lnTo>
                      <a:lnTo>
                        <a:pt x="22" y="136"/>
                      </a:lnTo>
                      <a:lnTo>
                        <a:pt x="22" y="136"/>
                      </a:lnTo>
                      <a:lnTo>
                        <a:pt x="21" y="139"/>
                      </a:lnTo>
                      <a:lnTo>
                        <a:pt x="20" y="144"/>
                      </a:lnTo>
                      <a:lnTo>
                        <a:pt x="20" y="144"/>
                      </a:lnTo>
                      <a:lnTo>
                        <a:pt x="20" y="150"/>
                      </a:lnTo>
                      <a:lnTo>
                        <a:pt x="21" y="157"/>
                      </a:lnTo>
                      <a:lnTo>
                        <a:pt x="23" y="164"/>
                      </a:lnTo>
                      <a:lnTo>
                        <a:pt x="22" y="172"/>
                      </a:lnTo>
                      <a:lnTo>
                        <a:pt x="22" y="172"/>
                      </a:lnTo>
                      <a:lnTo>
                        <a:pt x="21" y="176"/>
                      </a:lnTo>
                      <a:lnTo>
                        <a:pt x="20" y="179"/>
                      </a:lnTo>
                      <a:lnTo>
                        <a:pt x="20" y="179"/>
                      </a:lnTo>
                      <a:lnTo>
                        <a:pt x="21" y="185"/>
                      </a:lnTo>
                      <a:lnTo>
                        <a:pt x="22" y="188"/>
                      </a:lnTo>
                      <a:lnTo>
                        <a:pt x="22" y="188"/>
                      </a:lnTo>
                      <a:lnTo>
                        <a:pt x="23" y="194"/>
                      </a:lnTo>
                      <a:lnTo>
                        <a:pt x="22" y="199"/>
                      </a:lnTo>
                      <a:lnTo>
                        <a:pt x="23" y="205"/>
                      </a:lnTo>
                      <a:lnTo>
                        <a:pt x="25" y="207"/>
                      </a:lnTo>
                      <a:lnTo>
                        <a:pt x="27" y="208"/>
                      </a:lnTo>
                      <a:lnTo>
                        <a:pt x="27" y="208"/>
                      </a:lnTo>
                      <a:lnTo>
                        <a:pt x="25" y="214"/>
                      </a:lnTo>
                      <a:lnTo>
                        <a:pt x="25" y="219"/>
                      </a:lnTo>
                      <a:lnTo>
                        <a:pt x="27" y="231"/>
                      </a:lnTo>
                      <a:lnTo>
                        <a:pt x="27" y="231"/>
                      </a:lnTo>
                      <a:lnTo>
                        <a:pt x="25" y="231"/>
                      </a:lnTo>
                      <a:lnTo>
                        <a:pt x="25" y="232"/>
                      </a:lnTo>
                      <a:lnTo>
                        <a:pt x="24" y="233"/>
                      </a:lnTo>
                      <a:lnTo>
                        <a:pt x="24" y="233"/>
                      </a:lnTo>
                      <a:lnTo>
                        <a:pt x="26" y="233"/>
                      </a:lnTo>
                      <a:lnTo>
                        <a:pt x="26" y="234"/>
                      </a:lnTo>
                      <a:lnTo>
                        <a:pt x="27" y="235"/>
                      </a:lnTo>
                      <a:lnTo>
                        <a:pt x="27" y="235"/>
                      </a:lnTo>
                      <a:lnTo>
                        <a:pt x="26" y="240"/>
                      </a:lnTo>
                      <a:lnTo>
                        <a:pt x="24" y="245"/>
                      </a:lnTo>
                      <a:lnTo>
                        <a:pt x="24" y="245"/>
                      </a:lnTo>
                      <a:lnTo>
                        <a:pt x="24" y="247"/>
                      </a:lnTo>
                      <a:lnTo>
                        <a:pt x="25" y="248"/>
                      </a:lnTo>
                      <a:lnTo>
                        <a:pt x="27" y="251"/>
                      </a:lnTo>
                      <a:lnTo>
                        <a:pt x="30" y="253"/>
                      </a:lnTo>
                      <a:lnTo>
                        <a:pt x="34" y="255"/>
                      </a:lnTo>
                      <a:lnTo>
                        <a:pt x="34" y="255"/>
                      </a:lnTo>
                      <a:lnTo>
                        <a:pt x="34" y="257"/>
                      </a:lnTo>
                      <a:lnTo>
                        <a:pt x="34" y="258"/>
                      </a:lnTo>
                      <a:lnTo>
                        <a:pt x="35" y="259"/>
                      </a:lnTo>
                      <a:lnTo>
                        <a:pt x="36" y="259"/>
                      </a:lnTo>
                      <a:lnTo>
                        <a:pt x="36" y="259"/>
                      </a:lnTo>
                      <a:lnTo>
                        <a:pt x="35" y="262"/>
                      </a:lnTo>
                      <a:lnTo>
                        <a:pt x="35" y="265"/>
                      </a:lnTo>
                      <a:lnTo>
                        <a:pt x="37" y="269"/>
                      </a:lnTo>
                      <a:lnTo>
                        <a:pt x="39" y="273"/>
                      </a:lnTo>
                      <a:lnTo>
                        <a:pt x="40" y="278"/>
                      </a:lnTo>
                      <a:lnTo>
                        <a:pt x="40" y="278"/>
                      </a:lnTo>
                      <a:lnTo>
                        <a:pt x="40" y="280"/>
                      </a:lnTo>
                      <a:lnTo>
                        <a:pt x="39" y="281"/>
                      </a:lnTo>
                      <a:lnTo>
                        <a:pt x="39" y="282"/>
                      </a:lnTo>
                      <a:lnTo>
                        <a:pt x="38" y="285"/>
                      </a:lnTo>
                      <a:lnTo>
                        <a:pt x="38" y="285"/>
                      </a:lnTo>
                      <a:lnTo>
                        <a:pt x="39" y="287"/>
                      </a:lnTo>
                      <a:lnTo>
                        <a:pt x="40" y="289"/>
                      </a:lnTo>
                      <a:lnTo>
                        <a:pt x="40" y="289"/>
                      </a:lnTo>
                      <a:lnTo>
                        <a:pt x="42" y="299"/>
                      </a:lnTo>
                      <a:lnTo>
                        <a:pt x="43" y="305"/>
                      </a:lnTo>
                      <a:lnTo>
                        <a:pt x="45" y="306"/>
                      </a:lnTo>
                      <a:lnTo>
                        <a:pt x="47" y="307"/>
                      </a:lnTo>
                      <a:lnTo>
                        <a:pt x="47" y="307"/>
                      </a:lnTo>
                      <a:lnTo>
                        <a:pt x="49" y="323"/>
                      </a:lnTo>
                      <a:lnTo>
                        <a:pt x="52" y="338"/>
                      </a:lnTo>
                      <a:lnTo>
                        <a:pt x="52" y="338"/>
                      </a:lnTo>
                      <a:lnTo>
                        <a:pt x="52" y="340"/>
                      </a:lnTo>
                      <a:lnTo>
                        <a:pt x="52" y="342"/>
                      </a:lnTo>
                      <a:lnTo>
                        <a:pt x="52" y="342"/>
                      </a:lnTo>
                      <a:lnTo>
                        <a:pt x="55" y="345"/>
                      </a:lnTo>
                      <a:lnTo>
                        <a:pt x="56" y="346"/>
                      </a:lnTo>
                      <a:lnTo>
                        <a:pt x="56" y="348"/>
                      </a:lnTo>
                      <a:lnTo>
                        <a:pt x="56" y="348"/>
                      </a:lnTo>
                      <a:lnTo>
                        <a:pt x="56" y="347"/>
                      </a:lnTo>
                      <a:lnTo>
                        <a:pt x="55" y="348"/>
                      </a:lnTo>
                      <a:lnTo>
                        <a:pt x="54" y="349"/>
                      </a:lnTo>
                      <a:lnTo>
                        <a:pt x="54" y="350"/>
                      </a:lnTo>
                      <a:lnTo>
                        <a:pt x="54" y="350"/>
                      </a:lnTo>
                      <a:lnTo>
                        <a:pt x="56" y="352"/>
                      </a:lnTo>
                      <a:lnTo>
                        <a:pt x="57" y="354"/>
                      </a:lnTo>
                      <a:lnTo>
                        <a:pt x="59" y="361"/>
                      </a:lnTo>
                      <a:lnTo>
                        <a:pt x="61" y="369"/>
                      </a:lnTo>
                      <a:lnTo>
                        <a:pt x="63" y="372"/>
                      </a:lnTo>
                      <a:lnTo>
                        <a:pt x="65" y="374"/>
                      </a:lnTo>
                      <a:lnTo>
                        <a:pt x="65" y="374"/>
                      </a:lnTo>
                      <a:lnTo>
                        <a:pt x="65" y="376"/>
                      </a:lnTo>
                      <a:lnTo>
                        <a:pt x="64" y="378"/>
                      </a:lnTo>
                      <a:lnTo>
                        <a:pt x="63" y="379"/>
                      </a:lnTo>
                      <a:lnTo>
                        <a:pt x="63" y="381"/>
                      </a:lnTo>
                      <a:lnTo>
                        <a:pt x="63" y="381"/>
                      </a:lnTo>
                      <a:lnTo>
                        <a:pt x="63" y="386"/>
                      </a:lnTo>
                      <a:lnTo>
                        <a:pt x="65" y="389"/>
                      </a:lnTo>
                      <a:lnTo>
                        <a:pt x="66" y="393"/>
                      </a:lnTo>
                      <a:lnTo>
                        <a:pt x="67" y="397"/>
                      </a:lnTo>
                      <a:lnTo>
                        <a:pt x="67" y="397"/>
                      </a:lnTo>
                      <a:lnTo>
                        <a:pt x="67" y="398"/>
                      </a:lnTo>
                      <a:lnTo>
                        <a:pt x="66" y="399"/>
                      </a:lnTo>
                      <a:lnTo>
                        <a:pt x="65" y="401"/>
                      </a:lnTo>
                      <a:lnTo>
                        <a:pt x="65" y="401"/>
                      </a:lnTo>
                      <a:lnTo>
                        <a:pt x="67" y="408"/>
                      </a:lnTo>
                      <a:lnTo>
                        <a:pt x="67" y="413"/>
                      </a:lnTo>
                      <a:lnTo>
                        <a:pt x="67" y="419"/>
                      </a:lnTo>
                      <a:lnTo>
                        <a:pt x="67" y="419"/>
                      </a:lnTo>
                      <a:lnTo>
                        <a:pt x="69" y="421"/>
                      </a:lnTo>
                      <a:lnTo>
                        <a:pt x="71" y="423"/>
                      </a:lnTo>
                      <a:lnTo>
                        <a:pt x="71" y="423"/>
                      </a:lnTo>
                      <a:lnTo>
                        <a:pt x="71" y="425"/>
                      </a:lnTo>
                      <a:lnTo>
                        <a:pt x="71" y="428"/>
                      </a:lnTo>
                      <a:lnTo>
                        <a:pt x="71" y="428"/>
                      </a:lnTo>
                      <a:lnTo>
                        <a:pt x="74" y="428"/>
                      </a:lnTo>
                      <a:lnTo>
                        <a:pt x="74" y="428"/>
                      </a:lnTo>
                      <a:lnTo>
                        <a:pt x="77" y="433"/>
                      </a:lnTo>
                      <a:lnTo>
                        <a:pt x="81" y="437"/>
                      </a:lnTo>
                      <a:lnTo>
                        <a:pt x="81" y="437"/>
                      </a:lnTo>
                      <a:lnTo>
                        <a:pt x="81" y="445"/>
                      </a:lnTo>
                      <a:lnTo>
                        <a:pt x="81" y="445"/>
                      </a:lnTo>
                      <a:lnTo>
                        <a:pt x="85" y="451"/>
                      </a:lnTo>
                      <a:lnTo>
                        <a:pt x="88" y="456"/>
                      </a:lnTo>
                      <a:lnTo>
                        <a:pt x="92" y="460"/>
                      </a:lnTo>
                      <a:lnTo>
                        <a:pt x="96" y="462"/>
                      </a:lnTo>
                      <a:lnTo>
                        <a:pt x="99" y="463"/>
                      </a:lnTo>
                      <a:lnTo>
                        <a:pt x="99" y="463"/>
                      </a:lnTo>
                      <a:lnTo>
                        <a:pt x="98" y="468"/>
                      </a:lnTo>
                      <a:lnTo>
                        <a:pt x="99" y="471"/>
                      </a:lnTo>
                      <a:lnTo>
                        <a:pt x="101" y="475"/>
                      </a:lnTo>
                      <a:lnTo>
                        <a:pt x="103" y="480"/>
                      </a:lnTo>
                      <a:lnTo>
                        <a:pt x="103" y="482"/>
                      </a:lnTo>
                      <a:lnTo>
                        <a:pt x="103" y="486"/>
                      </a:lnTo>
                      <a:lnTo>
                        <a:pt x="103" y="486"/>
                      </a:lnTo>
                      <a:lnTo>
                        <a:pt x="105" y="492"/>
                      </a:lnTo>
                      <a:lnTo>
                        <a:pt x="109" y="496"/>
                      </a:lnTo>
                      <a:lnTo>
                        <a:pt x="114" y="500"/>
                      </a:lnTo>
                      <a:lnTo>
                        <a:pt x="117" y="504"/>
                      </a:lnTo>
                      <a:lnTo>
                        <a:pt x="117" y="504"/>
                      </a:lnTo>
                      <a:lnTo>
                        <a:pt x="117" y="520"/>
                      </a:lnTo>
                      <a:lnTo>
                        <a:pt x="117" y="520"/>
                      </a:lnTo>
                      <a:lnTo>
                        <a:pt x="118" y="522"/>
                      </a:lnTo>
                      <a:lnTo>
                        <a:pt x="119" y="524"/>
                      </a:lnTo>
                      <a:lnTo>
                        <a:pt x="119" y="524"/>
                      </a:lnTo>
                      <a:lnTo>
                        <a:pt x="121" y="528"/>
                      </a:lnTo>
                      <a:lnTo>
                        <a:pt x="123" y="530"/>
                      </a:lnTo>
                      <a:lnTo>
                        <a:pt x="130" y="534"/>
                      </a:lnTo>
                      <a:lnTo>
                        <a:pt x="130" y="534"/>
                      </a:lnTo>
                      <a:lnTo>
                        <a:pt x="131" y="537"/>
                      </a:lnTo>
                      <a:lnTo>
                        <a:pt x="133" y="540"/>
                      </a:lnTo>
                      <a:lnTo>
                        <a:pt x="136" y="542"/>
                      </a:lnTo>
                      <a:lnTo>
                        <a:pt x="137" y="546"/>
                      </a:lnTo>
                      <a:lnTo>
                        <a:pt x="137" y="546"/>
                      </a:lnTo>
                      <a:lnTo>
                        <a:pt x="139" y="548"/>
                      </a:lnTo>
                      <a:lnTo>
                        <a:pt x="140" y="549"/>
                      </a:lnTo>
                      <a:lnTo>
                        <a:pt x="142" y="552"/>
                      </a:lnTo>
                      <a:lnTo>
                        <a:pt x="144" y="555"/>
                      </a:lnTo>
                      <a:lnTo>
                        <a:pt x="145" y="556"/>
                      </a:lnTo>
                      <a:lnTo>
                        <a:pt x="148" y="556"/>
                      </a:lnTo>
                      <a:lnTo>
                        <a:pt x="148" y="556"/>
                      </a:lnTo>
                      <a:lnTo>
                        <a:pt x="148" y="562"/>
                      </a:lnTo>
                      <a:lnTo>
                        <a:pt x="149" y="566"/>
                      </a:lnTo>
                      <a:lnTo>
                        <a:pt x="149" y="571"/>
                      </a:lnTo>
                      <a:lnTo>
                        <a:pt x="148" y="576"/>
                      </a:lnTo>
                      <a:lnTo>
                        <a:pt x="148" y="576"/>
                      </a:lnTo>
                      <a:lnTo>
                        <a:pt x="150" y="578"/>
                      </a:lnTo>
                      <a:lnTo>
                        <a:pt x="153" y="579"/>
                      </a:lnTo>
                      <a:lnTo>
                        <a:pt x="157" y="581"/>
                      </a:lnTo>
                      <a:lnTo>
                        <a:pt x="159" y="582"/>
                      </a:lnTo>
                      <a:lnTo>
                        <a:pt x="159" y="582"/>
                      </a:lnTo>
                      <a:lnTo>
                        <a:pt x="159" y="587"/>
                      </a:lnTo>
                      <a:lnTo>
                        <a:pt x="159" y="590"/>
                      </a:lnTo>
                      <a:lnTo>
                        <a:pt x="159" y="592"/>
                      </a:lnTo>
                      <a:lnTo>
                        <a:pt x="159" y="592"/>
                      </a:lnTo>
                      <a:lnTo>
                        <a:pt x="161" y="594"/>
                      </a:lnTo>
                      <a:lnTo>
                        <a:pt x="163" y="595"/>
                      </a:lnTo>
                      <a:lnTo>
                        <a:pt x="165" y="596"/>
                      </a:lnTo>
                      <a:lnTo>
                        <a:pt x="166" y="598"/>
                      </a:lnTo>
                      <a:lnTo>
                        <a:pt x="166" y="598"/>
                      </a:lnTo>
                      <a:lnTo>
                        <a:pt x="167" y="601"/>
                      </a:lnTo>
                      <a:lnTo>
                        <a:pt x="169" y="603"/>
                      </a:lnTo>
                      <a:lnTo>
                        <a:pt x="174" y="607"/>
                      </a:lnTo>
                      <a:lnTo>
                        <a:pt x="174" y="607"/>
                      </a:lnTo>
                      <a:lnTo>
                        <a:pt x="173" y="610"/>
                      </a:lnTo>
                      <a:lnTo>
                        <a:pt x="172" y="612"/>
                      </a:lnTo>
                      <a:lnTo>
                        <a:pt x="173" y="614"/>
                      </a:lnTo>
                      <a:lnTo>
                        <a:pt x="174" y="616"/>
                      </a:lnTo>
                      <a:lnTo>
                        <a:pt x="174" y="616"/>
                      </a:lnTo>
                      <a:lnTo>
                        <a:pt x="174" y="618"/>
                      </a:lnTo>
                      <a:lnTo>
                        <a:pt x="176" y="619"/>
                      </a:lnTo>
                      <a:lnTo>
                        <a:pt x="179" y="619"/>
                      </a:lnTo>
                      <a:lnTo>
                        <a:pt x="181" y="619"/>
                      </a:lnTo>
                      <a:lnTo>
                        <a:pt x="182" y="619"/>
                      </a:lnTo>
                      <a:lnTo>
                        <a:pt x="182" y="621"/>
                      </a:lnTo>
                      <a:lnTo>
                        <a:pt x="182" y="623"/>
                      </a:lnTo>
                      <a:lnTo>
                        <a:pt x="182" y="623"/>
                      </a:lnTo>
                      <a:lnTo>
                        <a:pt x="194" y="623"/>
                      </a:lnTo>
                      <a:lnTo>
                        <a:pt x="194" y="623"/>
                      </a:lnTo>
                      <a:lnTo>
                        <a:pt x="196" y="626"/>
                      </a:lnTo>
                      <a:lnTo>
                        <a:pt x="197" y="630"/>
                      </a:lnTo>
                      <a:lnTo>
                        <a:pt x="200" y="634"/>
                      </a:lnTo>
                      <a:lnTo>
                        <a:pt x="202" y="636"/>
                      </a:lnTo>
                      <a:lnTo>
                        <a:pt x="203" y="638"/>
                      </a:lnTo>
                      <a:lnTo>
                        <a:pt x="204" y="641"/>
                      </a:lnTo>
                      <a:lnTo>
                        <a:pt x="204" y="645"/>
                      </a:lnTo>
                      <a:lnTo>
                        <a:pt x="204" y="645"/>
                      </a:lnTo>
                      <a:lnTo>
                        <a:pt x="208" y="647"/>
                      </a:lnTo>
                      <a:lnTo>
                        <a:pt x="212" y="647"/>
                      </a:lnTo>
                      <a:lnTo>
                        <a:pt x="212" y="647"/>
                      </a:lnTo>
                      <a:lnTo>
                        <a:pt x="213" y="652"/>
                      </a:lnTo>
                      <a:lnTo>
                        <a:pt x="215" y="654"/>
                      </a:lnTo>
                      <a:lnTo>
                        <a:pt x="220" y="659"/>
                      </a:lnTo>
                      <a:lnTo>
                        <a:pt x="223" y="664"/>
                      </a:lnTo>
                      <a:lnTo>
                        <a:pt x="226" y="671"/>
                      </a:lnTo>
                      <a:lnTo>
                        <a:pt x="226" y="671"/>
                      </a:lnTo>
                      <a:lnTo>
                        <a:pt x="228" y="672"/>
                      </a:lnTo>
                      <a:lnTo>
                        <a:pt x="229" y="673"/>
                      </a:lnTo>
                      <a:lnTo>
                        <a:pt x="233" y="675"/>
                      </a:lnTo>
                      <a:lnTo>
                        <a:pt x="233" y="675"/>
                      </a:lnTo>
                      <a:lnTo>
                        <a:pt x="235" y="678"/>
                      </a:lnTo>
                      <a:lnTo>
                        <a:pt x="236" y="679"/>
                      </a:lnTo>
                      <a:lnTo>
                        <a:pt x="240" y="679"/>
                      </a:lnTo>
                      <a:lnTo>
                        <a:pt x="240" y="679"/>
                      </a:lnTo>
                      <a:lnTo>
                        <a:pt x="241" y="683"/>
                      </a:lnTo>
                      <a:lnTo>
                        <a:pt x="243" y="687"/>
                      </a:lnTo>
                      <a:lnTo>
                        <a:pt x="249" y="695"/>
                      </a:lnTo>
                      <a:lnTo>
                        <a:pt x="249" y="695"/>
                      </a:lnTo>
                      <a:lnTo>
                        <a:pt x="253" y="699"/>
                      </a:lnTo>
                      <a:lnTo>
                        <a:pt x="253" y="699"/>
                      </a:lnTo>
                      <a:lnTo>
                        <a:pt x="253" y="702"/>
                      </a:lnTo>
                      <a:lnTo>
                        <a:pt x="254" y="704"/>
                      </a:lnTo>
                      <a:lnTo>
                        <a:pt x="254" y="706"/>
                      </a:lnTo>
                      <a:lnTo>
                        <a:pt x="255" y="708"/>
                      </a:lnTo>
                      <a:lnTo>
                        <a:pt x="255" y="708"/>
                      </a:lnTo>
                      <a:lnTo>
                        <a:pt x="258" y="708"/>
                      </a:lnTo>
                      <a:lnTo>
                        <a:pt x="260" y="708"/>
                      </a:lnTo>
                      <a:lnTo>
                        <a:pt x="260" y="708"/>
                      </a:lnTo>
                      <a:lnTo>
                        <a:pt x="261" y="712"/>
                      </a:lnTo>
                      <a:lnTo>
                        <a:pt x="262" y="715"/>
                      </a:lnTo>
                      <a:lnTo>
                        <a:pt x="262" y="715"/>
                      </a:lnTo>
                      <a:lnTo>
                        <a:pt x="264" y="717"/>
                      </a:lnTo>
                      <a:lnTo>
                        <a:pt x="267" y="720"/>
                      </a:lnTo>
                      <a:lnTo>
                        <a:pt x="267" y="720"/>
                      </a:lnTo>
                      <a:lnTo>
                        <a:pt x="269" y="723"/>
                      </a:lnTo>
                      <a:lnTo>
                        <a:pt x="272" y="726"/>
                      </a:lnTo>
                      <a:lnTo>
                        <a:pt x="275" y="728"/>
                      </a:lnTo>
                      <a:lnTo>
                        <a:pt x="283" y="728"/>
                      </a:lnTo>
                      <a:lnTo>
                        <a:pt x="283" y="728"/>
                      </a:lnTo>
                      <a:lnTo>
                        <a:pt x="282" y="733"/>
                      </a:lnTo>
                      <a:lnTo>
                        <a:pt x="283" y="736"/>
                      </a:lnTo>
                      <a:lnTo>
                        <a:pt x="284" y="738"/>
                      </a:lnTo>
                      <a:lnTo>
                        <a:pt x="286" y="740"/>
                      </a:lnTo>
                      <a:lnTo>
                        <a:pt x="290" y="742"/>
                      </a:lnTo>
                      <a:lnTo>
                        <a:pt x="292" y="744"/>
                      </a:lnTo>
                      <a:lnTo>
                        <a:pt x="293" y="746"/>
                      </a:lnTo>
                      <a:lnTo>
                        <a:pt x="293" y="746"/>
                      </a:lnTo>
                      <a:lnTo>
                        <a:pt x="297" y="745"/>
                      </a:lnTo>
                      <a:lnTo>
                        <a:pt x="300" y="746"/>
                      </a:lnTo>
                      <a:lnTo>
                        <a:pt x="303" y="747"/>
                      </a:lnTo>
                      <a:lnTo>
                        <a:pt x="305" y="749"/>
                      </a:lnTo>
                      <a:lnTo>
                        <a:pt x="309" y="753"/>
                      </a:lnTo>
                      <a:lnTo>
                        <a:pt x="311" y="755"/>
                      </a:lnTo>
                      <a:lnTo>
                        <a:pt x="313" y="756"/>
                      </a:lnTo>
                      <a:lnTo>
                        <a:pt x="313" y="756"/>
                      </a:lnTo>
                      <a:lnTo>
                        <a:pt x="316" y="756"/>
                      </a:lnTo>
                      <a:lnTo>
                        <a:pt x="318" y="756"/>
                      </a:lnTo>
                      <a:lnTo>
                        <a:pt x="318" y="756"/>
                      </a:lnTo>
                      <a:lnTo>
                        <a:pt x="318" y="758"/>
                      </a:lnTo>
                      <a:lnTo>
                        <a:pt x="318" y="760"/>
                      </a:lnTo>
                      <a:lnTo>
                        <a:pt x="318" y="760"/>
                      </a:lnTo>
                      <a:lnTo>
                        <a:pt x="320" y="761"/>
                      </a:lnTo>
                      <a:lnTo>
                        <a:pt x="322" y="761"/>
                      </a:lnTo>
                      <a:lnTo>
                        <a:pt x="324" y="761"/>
                      </a:lnTo>
                      <a:lnTo>
                        <a:pt x="325" y="762"/>
                      </a:lnTo>
                      <a:lnTo>
                        <a:pt x="325" y="762"/>
                      </a:lnTo>
                      <a:lnTo>
                        <a:pt x="328" y="767"/>
                      </a:lnTo>
                      <a:lnTo>
                        <a:pt x="330" y="773"/>
                      </a:lnTo>
                      <a:lnTo>
                        <a:pt x="333" y="778"/>
                      </a:lnTo>
                      <a:lnTo>
                        <a:pt x="336" y="782"/>
                      </a:lnTo>
                      <a:lnTo>
                        <a:pt x="336" y="782"/>
                      </a:lnTo>
                      <a:lnTo>
                        <a:pt x="340" y="785"/>
                      </a:lnTo>
                      <a:lnTo>
                        <a:pt x="343" y="788"/>
                      </a:lnTo>
                      <a:lnTo>
                        <a:pt x="346" y="790"/>
                      </a:lnTo>
                      <a:lnTo>
                        <a:pt x="350" y="794"/>
                      </a:lnTo>
                      <a:lnTo>
                        <a:pt x="350" y="794"/>
                      </a:lnTo>
                      <a:lnTo>
                        <a:pt x="353" y="793"/>
                      </a:lnTo>
                      <a:lnTo>
                        <a:pt x="357" y="793"/>
                      </a:lnTo>
                      <a:lnTo>
                        <a:pt x="362" y="794"/>
                      </a:lnTo>
                      <a:lnTo>
                        <a:pt x="365" y="796"/>
                      </a:lnTo>
                      <a:lnTo>
                        <a:pt x="365" y="796"/>
                      </a:lnTo>
                      <a:lnTo>
                        <a:pt x="368" y="800"/>
                      </a:lnTo>
                      <a:lnTo>
                        <a:pt x="368" y="800"/>
                      </a:lnTo>
                      <a:lnTo>
                        <a:pt x="370" y="799"/>
                      </a:lnTo>
                      <a:lnTo>
                        <a:pt x="372" y="798"/>
                      </a:lnTo>
                      <a:lnTo>
                        <a:pt x="372" y="798"/>
                      </a:lnTo>
                      <a:lnTo>
                        <a:pt x="372" y="799"/>
                      </a:lnTo>
                      <a:lnTo>
                        <a:pt x="374" y="800"/>
                      </a:lnTo>
                      <a:lnTo>
                        <a:pt x="374" y="800"/>
                      </a:lnTo>
                      <a:lnTo>
                        <a:pt x="377" y="802"/>
                      </a:lnTo>
                      <a:lnTo>
                        <a:pt x="381" y="805"/>
                      </a:lnTo>
                      <a:lnTo>
                        <a:pt x="381" y="805"/>
                      </a:lnTo>
                      <a:lnTo>
                        <a:pt x="387" y="809"/>
                      </a:lnTo>
                      <a:lnTo>
                        <a:pt x="391" y="810"/>
                      </a:lnTo>
                      <a:lnTo>
                        <a:pt x="396" y="811"/>
                      </a:lnTo>
                      <a:lnTo>
                        <a:pt x="396" y="811"/>
                      </a:lnTo>
                      <a:lnTo>
                        <a:pt x="398" y="816"/>
                      </a:lnTo>
                      <a:lnTo>
                        <a:pt x="402" y="820"/>
                      </a:lnTo>
                      <a:lnTo>
                        <a:pt x="402" y="820"/>
                      </a:lnTo>
                      <a:lnTo>
                        <a:pt x="404" y="821"/>
                      </a:lnTo>
                      <a:lnTo>
                        <a:pt x="406" y="820"/>
                      </a:lnTo>
                      <a:lnTo>
                        <a:pt x="408" y="820"/>
                      </a:lnTo>
                      <a:lnTo>
                        <a:pt x="410" y="820"/>
                      </a:lnTo>
                      <a:lnTo>
                        <a:pt x="410" y="820"/>
                      </a:lnTo>
                      <a:lnTo>
                        <a:pt x="411" y="823"/>
                      </a:lnTo>
                      <a:lnTo>
                        <a:pt x="412" y="825"/>
                      </a:lnTo>
                      <a:lnTo>
                        <a:pt x="412" y="825"/>
                      </a:lnTo>
                      <a:lnTo>
                        <a:pt x="413" y="825"/>
                      </a:lnTo>
                      <a:lnTo>
                        <a:pt x="414" y="824"/>
                      </a:lnTo>
                      <a:lnTo>
                        <a:pt x="415" y="823"/>
                      </a:lnTo>
                      <a:lnTo>
                        <a:pt x="417" y="823"/>
                      </a:lnTo>
                      <a:lnTo>
                        <a:pt x="417" y="823"/>
                      </a:lnTo>
                      <a:lnTo>
                        <a:pt x="418" y="825"/>
                      </a:lnTo>
                      <a:lnTo>
                        <a:pt x="419" y="827"/>
                      </a:lnTo>
                      <a:lnTo>
                        <a:pt x="419" y="827"/>
                      </a:lnTo>
                      <a:lnTo>
                        <a:pt x="420" y="827"/>
                      </a:lnTo>
                      <a:lnTo>
                        <a:pt x="423" y="826"/>
                      </a:lnTo>
                      <a:lnTo>
                        <a:pt x="424" y="825"/>
                      </a:lnTo>
                      <a:lnTo>
                        <a:pt x="424" y="825"/>
                      </a:lnTo>
                      <a:lnTo>
                        <a:pt x="426" y="827"/>
                      </a:lnTo>
                      <a:lnTo>
                        <a:pt x="428" y="829"/>
                      </a:lnTo>
                      <a:lnTo>
                        <a:pt x="428" y="829"/>
                      </a:lnTo>
                      <a:lnTo>
                        <a:pt x="431" y="830"/>
                      </a:lnTo>
                      <a:lnTo>
                        <a:pt x="435" y="831"/>
                      </a:lnTo>
                      <a:lnTo>
                        <a:pt x="435" y="831"/>
                      </a:lnTo>
                      <a:lnTo>
                        <a:pt x="439" y="835"/>
                      </a:lnTo>
                      <a:lnTo>
                        <a:pt x="444" y="839"/>
                      </a:lnTo>
                      <a:lnTo>
                        <a:pt x="444" y="839"/>
                      </a:lnTo>
                      <a:lnTo>
                        <a:pt x="457" y="839"/>
                      </a:lnTo>
                      <a:lnTo>
                        <a:pt x="457" y="839"/>
                      </a:lnTo>
                      <a:lnTo>
                        <a:pt x="458" y="841"/>
                      </a:lnTo>
                      <a:lnTo>
                        <a:pt x="459" y="843"/>
                      </a:lnTo>
                      <a:lnTo>
                        <a:pt x="464" y="846"/>
                      </a:lnTo>
                      <a:lnTo>
                        <a:pt x="467" y="848"/>
                      </a:lnTo>
                      <a:lnTo>
                        <a:pt x="471" y="851"/>
                      </a:lnTo>
                      <a:lnTo>
                        <a:pt x="471" y="851"/>
                      </a:lnTo>
                      <a:lnTo>
                        <a:pt x="486" y="854"/>
                      </a:lnTo>
                      <a:lnTo>
                        <a:pt x="493" y="855"/>
                      </a:lnTo>
                      <a:lnTo>
                        <a:pt x="495" y="857"/>
                      </a:lnTo>
                      <a:lnTo>
                        <a:pt x="497" y="859"/>
                      </a:lnTo>
                      <a:lnTo>
                        <a:pt x="497" y="859"/>
                      </a:lnTo>
                      <a:lnTo>
                        <a:pt x="499" y="859"/>
                      </a:lnTo>
                      <a:lnTo>
                        <a:pt x="502" y="858"/>
                      </a:lnTo>
                      <a:lnTo>
                        <a:pt x="505" y="857"/>
                      </a:lnTo>
                      <a:lnTo>
                        <a:pt x="505" y="857"/>
                      </a:lnTo>
                      <a:lnTo>
                        <a:pt x="506" y="857"/>
                      </a:lnTo>
                      <a:lnTo>
                        <a:pt x="508" y="858"/>
                      </a:lnTo>
                      <a:lnTo>
                        <a:pt x="511" y="861"/>
                      </a:lnTo>
                      <a:lnTo>
                        <a:pt x="511" y="861"/>
                      </a:lnTo>
                      <a:lnTo>
                        <a:pt x="515" y="862"/>
                      </a:lnTo>
                      <a:lnTo>
                        <a:pt x="520" y="863"/>
                      </a:lnTo>
                      <a:lnTo>
                        <a:pt x="520" y="863"/>
                      </a:lnTo>
                      <a:lnTo>
                        <a:pt x="520" y="864"/>
                      </a:lnTo>
                      <a:lnTo>
                        <a:pt x="521" y="865"/>
                      </a:lnTo>
                      <a:lnTo>
                        <a:pt x="522" y="865"/>
                      </a:lnTo>
                      <a:lnTo>
                        <a:pt x="522" y="865"/>
                      </a:lnTo>
                      <a:lnTo>
                        <a:pt x="525" y="866"/>
                      </a:lnTo>
                      <a:lnTo>
                        <a:pt x="528" y="867"/>
                      </a:lnTo>
                      <a:lnTo>
                        <a:pt x="531" y="869"/>
                      </a:lnTo>
                      <a:lnTo>
                        <a:pt x="531" y="869"/>
                      </a:lnTo>
                      <a:lnTo>
                        <a:pt x="535" y="871"/>
                      </a:lnTo>
                      <a:lnTo>
                        <a:pt x="538" y="872"/>
                      </a:lnTo>
                      <a:lnTo>
                        <a:pt x="542" y="872"/>
                      </a:lnTo>
                      <a:lnTo>
                        <a:pt x="542" y="872"/>
                      </a:lnTo>
                      <a:lnTo>
                        <a:pt x="543" y="875"/>
                      </a:lnTo>
                      <a:lnTo>
                        <a:pt x="544" y="879"/>
                      </a:lnTo>
                      <a:lnTo>
                        <a:pt x="544" y="879"/>
                      </a:lnTo>
                      <a:lnTo>
                        <a:pt x="547" y="879"/>
                      </a:lnTo>
                      <a:lnTo>
                        <a:pt x="549" y="879"/>
                      </a:lnTo>
                      <a:lnTo>
                        <a:pt x="552" y="878"/>
                      </a:lnTo>
                      <a:lnTo>
                        <a:pt x="553" y="877"/>
                      </a:lnTo>
                      <a:lnTo>
                        <a:pt x="553" y="877"/>
                      </a:lnTo>
                      <a:lnTo>
                        <a:pt x="554" y="881"/>
                      </a:lnTo>
                      <a:lnTo>
                        <a:pt x="554" y="881"/>
                      </a:lnTo>
                      <a:lnTo>
                        <a:pt x="567" y="880"/>
                      </a:lnTo>
                      <a:lnTo>
                        <a:pt x="569" y="881"/>
                      </a:lnTo>
                      <a:lnTo>
                        <a:pt x="572" y="881"/>
                      </a:lnTo>
                      <a:lnTo>
                        <a:pt x="574" y="883"/>
                      </a:lnTo>
                      <a:lnTo>
                        <a:pt x="576" y="885"/>
                      </a:lnTo>
                      <a:lnTo>
                        <a:pt x="576" y="885"/>
                      </a:lnTo>
                      <a:lnTo>
                        <a:pt x="582" y="884"/>
                      </a:lnTo>
                      <a:lnTo>
                        <a:pt x="590" y="884"/>
                      </a:lnTo>
                      <a:lnTo>
                        <a:pt x="594" y="885"/>
                      </a:lnTo>
                      <a:lnTo>
                        <a:pt x="596" y="887"/>
                      </a:lnTo>
                      <a:lnTo>
                        <a:pt x="599" y="889"/>
                      </a:lnTo>
                      <a:lnTo>
                        <a:pt x="600" y="892"/>
                      </a:lnTo>
                      <a:lnTo>
                        <a:pt x="600" y="892"/>
                      </a:lnTo>
                      <a:lnTo>
                        <a:pt x="602" y="890"/>
                      </a:lnTo>
                      <a:lnTo>
                        <a:pt x="604" y="890"/>
                      </a:lnTo>
                      <a:lnTo>
                        <a:pt x="608" y="891"/>
                      </a:lnTo>
                      <a:lnTo>
                        <a:pt x="611" y="892"/>
                      </a:lnTo>
                      <a:lnTo>
                        <a:pt x="614" y="895"/>
                      </a:lnTo>
                      <a:lnTo>
                        <a:pt x="614" y="895"/>
                      </a:lnTo>
                      <a:lnTo>
                        <a:pt x="618" y="896"/>
                      </a:lnTo>
                      <a:lnTo>
                        <a:pt x="620" y="897"/>
                      </a:lnTo>
                      <a:lnTo>
                        <a:pt x="621" y="899"/>
                      </a:lnTo>
                      <a:lnTo>
                        <a:pt x="621" y="899"/>
                      </a:lnTo>
                      <a:lnTo>
                        <a:pt x="623" y="899"/>
                      </a:lnTo>
                      <a:lnTo>
                        <a:pt x="626" y="899"/>
                      </a:lnTo>
                      <a:lnTo>
                        <a:pt x="632" y="900"/>
                      </a:lnTo>
                      <a:lnTo>
                        <a:pt x="638" y="902"/>
                      </a:lnTo>
                      <a:lnTo>
                        <a:pt x="643" y="903"/>
                      </a:lnTo>
                      <a:lnTo>
                        <a:pt x="643" y="903"/>
                      </a:lnTo>
                      <a:lnTo>
                        <a:pt x="649" y="903"/>
                      </a:lnTo>
                      <a:lnTo>
                        <a:pt x="654" y="903"/>
                      </a:lnTo>
                      <a:lnTo>
                        <a:pt x="656" y="903"/>
                      </a:lnTo>
                      <a:lnTo>
                        <a:pt x="658" y="904"/>
                      </a:lnTo>
                      <a:lnTo>
                        <a:pt x="660" y="905"/>
                      </a:lnTo>
                      <a:lnTo>
                        <a:pt x="661" y="908"/>
                      </a:lnTo>
                      <a:lnTo>
                        <a:pt x="661" y="908"/>
                      </a:lnTo>
                      <a:lnTo>
                        <a:pt x="665" y="906"/>
                      </a:lnTo>
                      <a:lnTo>
                        <a:pt x="669" y="906"/>
                      </a:lnTo>
                      <a:lnTo>
                        <a:pt x="679" y="908"/>
                      </a:lnTo>
                      <a:lnTo>
                        <a:pt x="679" y="908"/>
                      </a:lnTo>
                      <a:lnTo>
                        <a:pt x="679" y="906"/>
                      </a:lnTo>
                      <a:lnTo>
                        <a:pt x="680" y="905"/>
                      </a:lnTo>
                      <a:lnTo>
                        <a:pt x="681" y="906"/>
                      </a:lnTo>
                      <a:lnTo>
                        <a:pt x="681" y="906"/>
                      </a:lnTo>
                      <a:lnTo>
                        <a:pt x="683" y="908"/>
                      </a:lnTo>
                      <a:lnTo>
                        <a:pt x="684" y="909"/>
                      </a:lnTo>
                      <a:lnTo>
                        <a:pt x="693" y="908"/>
                      </a:lnTo>
                      <a:lnTo>
                        <a:pt x="693" y="908"/>
                      </a:lnTo>
                      <a:lnTo>
                        <a:pt x="701" y="908"/>
                      </a:lnTo>
                      <a:lnTo>
                        <a:pt x="701" y="908"/>
                      </a:lnTo>
                      <a:lnTo>
                        <a:pt x="706" y="909"/>
                      </a:lnTo>
                      <a:lnTo>
                        <a:pt x="711" y="910"/>
                      </a:lnTo>
                      <a:lnTo>
                        <a:pt x="711" y="910"/>
                      </a:lnTo>
                      <a:lnTo>
                        <a:pt x="715" y="915"/>
                      </a:lnTo>
                      <a:lnTo>
                        <a:pt x="715" y="915"/>
                      </a:lnTo>
                      <a:lnTo>
                        <a:pt x="716" y="915"/>
                      </a:lnTo>
                      <a:lnTo>
                        <a:pt x="717" y="914"/>
                      </a:lnTo>
                      <a:lnTo>
                        <a:pt x="717" y="912"/>
                      </a:lnTo>
                      <a:lnTo>
                        <a:pt x="717" y="912"/>
                      </a:lnTo>
                      <a:lnTo>
                        <a:pt x="718" y="912"/>
                      </a:lnTo>
                      <a:lnTo>
                        <a:pt x="719" y="914"/>
                      </a:lnTo>
                      <a:lnTo>
                        <a:pt x="719" y="915"/>
                      </a:lnTo>
                      <a:lnTo>
                        <a:pt x="719" y="915"/>
                      </a:lnTo>
                      <a:lnTo>
                        <a:pt x="726" y="915"/>
                      </a:lnTo>
                      <a:lnTo>
                        <a:pt x="733" y="915"/>
                      </a:lnTo>
                      <a:lnTo>
                        <a:pt x="733" y="915"/>
                      </a:lnTo>
                      <a:lnTo>
                        <a:pt x="739" y="916"/>
                      </a:lnTo>
                      <a:lnTo>
                        <a:pt x="743" y="916"/>
                      </a:lnTo>
                      <a:lnTo>
                        <a:pt x="746" y="917"/>
                      </a:lnTo>
                      <a:lnTo>
                        <a:pt x="746" y="917"/>
                      </a:lnTo>
                      <a:lnTo>
                        <a:pt x="747" y="918"/>
                      </a:lnTo>
                      <a:lnTo>
                        <a:pt x="748" y="919"/>
                      </a:lnTo>
                      <a:lnTo>
                        <a:pt x="749" y="921"/>
                      </a:lnTo>
                      <a:lnTo>
                        <a:pt x="750" y="921"/>
                      </a:lnTo>
                      <a:lnTo>
                        <a:pt x="750" y="921"/>
                      </a:lnTo>
                      <a:lnTo>
                        <a:pt x="755" y="922"/>
                      </a:lnTo>
                      <a:lnTo>
                        <a:pt x="760" y="921"/>
                      </a:lnTo>
                      <a:lnTo>
                        <a:pt x="764" y="921"/>
                      </a:lnTo>
                      <a:lnTo>
                        <a:pt x="766" y="922"/>
                      </a:lnTo>
                      <a:lnTo>
                        <a:pt x="768" y="924"/>
                      </a:lnTo>
                      <a:lnTo>
                        <a:pt x="768" y="924"/>
                      </a:lnTo>
                      <a:lnTo>
                        <a:pt x="772" y="922"/>
                      </a:lnTo>
                      <a:lnTo>
                        <a:pt x="775" y="920"/>
                      </a:lnTo>
                      <a:lnTo>
                        <a:pt x="777" y="919"/>
                      </a:lnTo>
                      <a:lnTo>
                        <a:pt x="780" y="917"/>
                      </a:lnTo>
                      <a:lnTo>
                        <a:pt x="780" y="917"/>
                      </a:lnTo>
                      <a:lnTo>
                        <a:pt x="782" y="919"/>
                      </a:lnTo>
                      <a:lnTo>
                        <a:pt x="786" y="920"/>
                      </a:lnTo>
                      <a:lnTo>
                        <a:pt x="795" y="921"/>
                      </a:lnTo>
                      <a:lnTo>
                        <a:pt x="803" y="921"/>
                      </a:lnTo>
                      <a:lnTo>
                        <a:pt x="806" y="922"/>
                      </a:lnTo>
                      <a:lnTo>
                        <a:pt x="809" y="924"/>
                      </a:lnTo>
                      <a:lnTo>
                        <a:pt x="809" y="924"/>
                      </a:lnTo>
                      <a:lnTo>
                        <a:pt x="810" y="924"/>
                      </a:lnTo>
                      <a:lnTo>
                        <a:pt x="811" y="924"/>
                      </a:lnTo>
                      <a:lnTo>
                        <a:pt x="816" y="924"/>
                      </a:lnTo>
                      <a:lnTo>
                        <a:pt x="816" y="924"/>
                      </a:lnTo>
                      <a:lnTo>
                        <a:pt x="825" y="923"/>
                      </a:lnTo>
                      <a:lnTo>
                        <a:pt x="836" y="924"/>
                      </a:lnTo>
                      <a:lnTo>
                        <a:pt x="836" y="924"/>
                      </a:lnTo>
                      <a:lnTo>
                        <a:pt x="847" y="925"/>
                      </a:lnTo>
                      <a:lnTo>
                        <a:pt x="855" y="926"/>
                      </a:lnTo>
                      <a:lnTo>
                        <a:pt x="863" y="926"/>
                      </a:lnTo>
                      <a:lnTo>
                        <a:pt x="863" y="926"/>
                      </a:lnTo>
                      <a:lnTo>
                        <a:pt x="866" y="925"/>
                      </a:lnTo>
                      <a:lnTo>
                        <a:pt x="868" y="924"/>
                      </a:lnTo>
                      <a:lnTo>
                        <a:pt x="871" y="923"/>
                      </a:lnTo>
                      <a:lnTo>
                        <a:pt x="877" y="924"/>
                      </a:lnTo>
                      <a:lnTo>
                        <a:pt x="877" y="924"/>
                      </a:lnTo>
                      <a:lnTo>
                        <a:pt x="878" y="925"/>
                      </a:lnTo>
                      <a:lnTo>
                        <a:pt x="879" y="926"/>
                      </a:lnTo>
                      <a:lnTo>
                        <a:pt x="879" y="926"/>
                      </a:lnTo>
                      <a:lnTo>
                        <a:pt x="882" y="925"/>
                      </a:lnTo>
                      <a:lnTo>
                        <a:pt x="884" y="924"/>
                      </a:lnTo>
                      <a:lnTo>
                        <a:pt x="885" y="924"/>
                      </a:lnTo>
                      <a:lnTo>
                        <a:pt x="887" y="926"/>
                      </a:lnTo>
                      <a:lnTo>
                        <a:pt x="887" y="926"/>
                      </a:lnTo>
                      <a:lnTo>
                        <a:pt x="896" y="926"/>
                      </a:lnTo>
                      <a:lnTo>
                        <a:pt x="907" y="926"/>
                      </a:lnTo>
                      <a:lnTo>
                        <a:pt x="907" y="926"/>
                      </a:lnTo>
                      <a:lnTo>
                        <a:pt x="919" y="924"/>
                      </a:lnTo>
                      <a:lnTo>
                        <a:pt x="926" y="923"/>
                      </a:lnTo>
                      <a:lnTo>
                        <a:pt x="934" y="924"/>
                      </a:lnTo>
                      <a:lnTo>
                        <a:pt x="934" y="924"/>
                      </a:lnTo>
                      <a:lnTo>
                        <a:pt x="941" y="925"/>
                      </a:lnTo>
                      <a:lnTo>
                        <a:pt x="945" y="926"/>
                      </a:lnTo>
                      <a:lnTo>
                        <a:pt x="948" y="926"/>
                      </a:lnTo>
                      <a:lnTo>
                        <a:pt x="948" y="926"/>
                      </a:lnTo>
                      <a:lnTo>
                        <a:pt x="950" y="925"/>
                      </a:lnTo>
                      <a:lnTo>
                        <a:pt x="952" y="924"/>
                      </a:lnTo>
                      <a:lnTo>
                        <a:pt x="954" y="922"/>
                      </a:lnTo>
                      <a:lnTo>
                        <a:pt x="957" y="921"/>
                      </a:lnTo>
                      <a:lnTo>
                        <a:pt x="957" y="921"/>
                      </a:lnTo>
                      <a:lnTo>
                        <a:pt x="962" y="921"/>
                      </a:lnTo>
                      <a:lnTo>
                        <a:pt x="967" y="920"/>
                      </a:lnTo>
                      <a:lnTo>
                        <a:pt x="973" y="920"/>
                      </a:lnTo>
                      <a:lnTo>
                        <a:pt x="980" y="919"/>
                      </a:lnTo>
                      <a:lnTo>
                        <a:pt x="980" y="919"/>
                      </a:lnTo>
                      <a:lnTo>
                        <a:pt x="986" y="917"/>
                      </a:lnTo>
                      <a:lnTo>
                        <a:pt x="986" y="917"/>
                      </a:lnTo>
                      <a:lnTo>
                        <a:pt x="988" y="917"/>
                      </a:lnTo>
                      <a:lnTo>
                        <a:pt x="990" y="917"/>
                      </a:lnTo>
                      <a:lnTo>
                        <a:pt x="990" y="917"/>
                      </a:lnTo>
                      <a:lnTo>
                        <a:pt x="992" y="916"/>
                      </a:lnTo>
                      <a:lnTo>
                        <a:pt x="994" y="915"/>
                      </a:lnTo>
                      <a:lnTo>
                        <a:pt x="1000" y="915"/>
                      </a:lnTo>
                      <a:lnTo>
                        <a:pt x="1000" y="915"/>
                      </a:lnTo>
                      <a:lnTo>
                        <a:pt x="1012" y="912"/>
                      </a:lnTo>
                      <a:lnTo>
                        <a:pt x="1026" y="910"/>
                      </a:lnTo>
                      <a:lnTo>
                        <a:pt x="1026" y="910"/>
                      </a:lnTo>
                      <a:lnTo>
                        <a:pt x="1037" y="908"/>
                      </a:lnTo>
                      <a:lnTo>
                        <a:pt x="1037" y="908"/>
                      </a:lnTo>
                      <a:lnTo>
                        <a:pt x="1046" y="904"/>
                      </a:lnTo>
                      <a:lnTo>
                        <a:pt x="1049" y="902"/>
                      </a:lnTo>
                      <a:lnTo>
                        <a:pt x="1053" y="901"/>
                      </a:lnTo>
                      <a:lnTo>
                        <a:pt x="1053" y="901"/>
                      </a:lnTo>
                      <a:lnTo>
                        <a:pt x="1058" y="901"/>
                      </a:lnTo>
                      <a:lnTo>
                        <a:pt x="1064" y="900"/>
                      </a:lnTo>
                      <a:lnTo>
                        <a:pt x="1069" y="900"/>
                      </a:lnTo>
                      <a:lnTo>
                        <a:pt x="1073" y="899"/>
                      </a:lnTo>
                      <a:lnTo>
                        <a:pt x="1073" y="899"/>
                      </a:lnTo>
                      <a:lnTo>
                        <a:pt x="1075" y="899"/>
                      </a:lnTo>
                      <a:lnTo>
                        <a:pt x="1077" y="899"/>
                      </a:lnTo>
                      <a:lnTo>
                        <a:pt x="1077" y="899"/>
                      </a:lnTo>
                      <a:lnTo>
                        <a:pt x="1079" y="898"/>
                      </a:lnTo>
                      <a:lnTo>
                        <a:pt x="1082" y="898"/>
                      </a:lnTo>
                      <a:lnTo>
                        <a:pt x="1085" y="898"/>
                      </a:lnTo>
                      <a:lnTo>
                        <a:pt x="1089" y="897"/>
                      </a:lnTo>
                      <a:lnTo>
                        <a:pt x="1089" y="897"/>
                      </a:lnTo>
                      <a:lnTo>
                        <a:pt x="1096" y="892"/>
                      </a:lnTo>
                      <a:lnTo>
                        <a:pt x="1103" y="887"/>
                      </a:lnTo>
                      <a:lnTo>
                        <a:pt x="1103" y="887"/>
                      </a:lnTo>
                      <a:lnTo>
                        <a:pt x="1111" y="887"/>
                      </a:lnTo>
                      <a:lnTo>
                        <a:pt x="1117" y="885"/>
                      </a:lnTo>
                      <a:lnTo>
                        <a:pt x="1125" y="883"/>
                      </a:lnTo>
                      <a:lnTo>
                        <a:pt x="1132" y="881"/>
                      </a:lnTo>
                      <a:lnTo>
                        <a:pt x="1132" y="881"/>
                      </a:lnTo>
                      <a:lnTo>
                        <a:pt x="1133" y="881"/>
                      </a:lnTo>
                      <a:lnTo>
                        <a:pt x="1133" y="879"/>
                      </a:lnTo>
                      <a:lnTo>
                        <a:pt x="1133" y="878"/>
                      </a:lnTo>
                      <a:lnTo>
                        <a:pt x="1134" y="877"/>
                      </a:lnTo>
                      <a:lnTo>
                        <a:pt x="1134" y="877"/>
                      </a:lnTo>
                      <a:lnTo>
                        <a:pt x="1136" y="876"/>
                      </a:lnTo>
                      <a:lnTo>
                        <a:pt x="1139" y="876"/>
                      </a:lnTo>
                      <a:lnTo>
                        <a:pt x="1143" y="875"/>
                      </a:lnTo>
                      <a:lnTo>
                        <a:pt x="1143" y="874"/>
                      </a:lnTo>
                      <a:lnTo>
                        <a:pt x="1143" y="872"/>
                      </a:lnTo>
                      <a:lnTo>
                        <a:pt x="1143" y="872"/>
                      </a:lnTo>
                      <a:lnTo>
                        <a:pt x="1148" y="872"/>
                      </a:lnTo>
                      <a:lnTo>
                        <a:pt x="1152" y="870"/>
                      </a:lnTo>
                      <a:lnTo>
                        <a:pt x="1155" y="869"/>
                      </a:lnTo>
                      <a:lnTo>
                        <a:pt x="1160" y="869"/>
                      </a:lnTo>
                      <a:lnTo>
                        <a:pt x="1160" y="869"/>
                      </a:lnTo>
                      <a:lnTo>
                        <a:pt x="1165" y="867"/>
                      </a:lnTo>
                      <a:lnTo>
                        <a:pt x="1169" y="865"/>
                      </a:lnTo>
                      <a:lnTo>
                        <a:pt x="1172" y="863"/>
                      </a:lnTo>
                      <a:lnTo>
                        <a:pt x="1174" y="861"/>
                      </a:lnTo>
                      <a:lnTo>
                        <a:pt x="1174" y="859"/>
                      </a:lnTo>
                      <a:lnTo>
                        <a:pt x="1174" y="859"/>
                      </a:lnTo>
                      <a:lnTo>
                        <a:pt x="1177" y="859"/>
                      </a:lnTo>
                      <a:lnTo>
                        <a:pt x="1180" y="858"/>
                      </a:lnTo>
                      <a:lnTo>
                        <a:pt x="1182" y="857"/>
                      </a:lnTo>
                      <a:lnTo>
                        <a:pt x="1184" y="854"/>
                      </a:lnTo>
                      <a:lnTo>
                        <a:pt x="1184" y="854"/>
                      </a:lnTo>
                      <a:lnTo>
                        <a:pt x="1188" y="855"/>
                      </a:lnTo>
                      <a:lnTo>
                        <a:pt x="1191" y="854"/>
                      </a:lnTo>
                      <a:lnTo>
                        <a:pt x="1193" y="853"/>
                      </a:lnTo>
                      <a:lnTo>
                        <a:pt x="1196" y="851"/>
                      </a:lnTo>
                      <a:lnTo>
                        <a:pt x="1196" y="851"/>
                      </a:lnTo>
                      <a:lnTo>
                        <a:pt x="1199" y="851"/>
                      </a:lnTo>
                      <a:lnTo>
                        <a:pt x="1200" y="849"/>
                      </a:lnTo>
                      <a:lnTo>
                        <a:pt x="1204" y="845"/>
                      </a:lnTo>
                      <a:lnTo>
                        <a:pt x="1204" y="845"/>
                      </a:lnTo>
                      <a:lnTo>
                        <a:pt x="1208" y="843"/>
                      </a:lnTo>
                      <a:lnTo>
                        <a:pt x="1209" y="842"/>
                      </a:lnTo>
                      <a:lnTo>
                        <a:pt x="1210" y="841"/>
                      </a:lnTo>
                      <a:lnTo>
                        <a:pt x="1210" y="841"/>
                      </a:lnTo>
                      <a:lnTo>
                        <a:pt x="1215" y="841"/>
                      </a:lnTo>
                      <a:lnTo>
                        <a:pt x="1218" y="840"/>
                      </a:lnTo>
                      <a:lnTo>
                        <a:pt x="1226" y="839"/>
                      </a:lnTo>
                      <a:lnTo>
                        <a:pt x="1226" y="839"/>
                      </a:lnTo>
                      <a:lnTo>
                        <a:pt x="1228" y="838"/>
                      </a:lnTo>
                      <a:lnTo>
                        <a:pt x="1229" y="837"/>
                      </a:lnTo>
                      <a:lnTo>
                        <a:pt x="1230" y="834"/>
                      </a:lnTo>
                      <a:lnTo>
                        <a:pt x="1230" y="834"/>
                      </a:lnTo>
                      <a:lnTo>
                        <a:pt x="1234" y="833"/>
                      </a:lnTo>
                      <a:lnTo>
                        <a:pt x="1237" y="831"/>
                      </a:lnTo>
                      <a:lnTo>
                        <a:pt x="1237" y="831"/>
                      </a:lnTo>
                      <a:lnTo>
                        <a:pt x="1249" y="822"/>
                      </a:lnTo>
                      <a:lnTo>
                        <a:pt x="1255" y="818"/>
                      </a:lnTo>
                      <a:lnTo>
                        <a:pt x="1261" y="814"/>
                      </a:lnTo>
                      <a:lnTo>
                        <a:pt x="1261" y="814"/>
                      </a:lnTo>
                      <a:lnTo>
                        <a:pt x="1263" y="813"/>
                      </a:lnTo>
                      <a:lnTo>
                        <a:pt x="1264" y="810"/>
                      </a:lnTo>
                      <a:lnTo>
                        <a:pt x="1264" y="808"/>
                      </a:lnTo>
                      <a:lnTo>
                        <a:pt x="1267" y="807"/>
                      </a:lnTo>
                      <a:lnTo>
                        <a:pt x="1267" y="807"/>
                      </a:lnTo>
                      <a:lnTo>
                        <a:pt x="1269" y="807"/>
                      </a:lnTo>
                      <a:lnTo>
                        <a:pt x="1271" y="807"/>
                      </a:lnTo>
                      <a:lnTo>
                        <a:pt x="1271" y="807"/>
                      </a:lnTo>
                      <a:lnTo>
                        <a:pt x="1273" y="804"/>
                      </a:lnTo>
                      <a:lnTo>
                        <a:pt x="1275" y="802"/>
                      </a:lnTo>
                      <a:lnTo>
                        <a:pt x="1275" y="802"/>
                      </a:lnTo>
                      <a:lnTo>
                        <a:pt x="1279" y="801"/>
                      </a:lnTo>
                      <a:lnTo>
                        <a:pt x="1281" y="800"/>
                      </a:lnTo>
                      <a:lnTo>
                        <a:pt x="1281" y="798"/>
                      </a:lnTo>
                      <a:lnTo>
                        <a:pt x="1281" y="798"/>
                      </a:lnTo>
                      <a:lnTo>
                        <a:pt x="1282" y="797"/>
                      </a:lnTo>
                      <a:lnTo>
                        <a:pt x="1283" y="796"/>
                      </a:lnTo>
                      <a:lnTo>
                        <a:pt x="1287" y="796"/>
                      </a:lnTo>
                      <a:lnTo>
                        <a:pt x="1287" y="796"/>
                      </a:lnTo>
                      <a:lnTo>
                        <a:pt x="1290" y="794"/>
                      </a:lnTo>
                      <a:lnTo>
                        <a:pt x="1293" y="792"/>
                      </a:lnTo>
                      <a:lnTo>
                        <a:pt x="1293" y="792"/>
                      </a:lnTo>
                      <a:lnTo>
                        <a:pt x="1302" y="787"/>
                      </a:lnTo>
                      <a:lnTo>
                        <a:pt x="1302" y="787"/>
                      </a:lnTo>
                      <a:lnTo>
                        <a:pt x="1304" y="784"/>
                      </a:lnTo>
                      <a:lnTo>
                        <a:pt x="1307" y="781"/>
                      </a:lnTo>
                      <a:lnTo>
                        <a:pt x="1310" y="780"/>
                      </a:lnTo>
                      <a:lnTo>
                        <a:pt x="1311" y="779"/>
                      </a:lnTo>
                      <a:lnTo>
                        <a:pt x="1313" y="780"/>
                      </a:lnTo>
                      <a:lnTo>
                        <a:pt x="1313" y="780"/>
                      </a:lnTo>
                      <a:lnTo>
                        <a:pt x="1315" y="778"/>
                      </a:lnTo>
                      <a:lnTo>
                        <a:pt x="1315" y="775"/>
                      </a:lnTo>
                      <a:lnTo>
                        <a:pt x="1316" y="772"/>
                      </a:lnTo>
                      <a:lnTo>
                        <a:pt x="1318" y="768"/>
                      </a:lnTo>
                      <a:lnTo>
                        <a:pt x="1318" y="768"/>
                      </a:lnTo>
                      <a:lnTo>
                        <a:pt x="1324" y="766"/>
                      </a:lnTo>
                      <a:lnTo>
                        <a:pt x="1330" y="763"/>
                      </a:lnTo>
                      <a:lnTo>
                        <a:pt x="1334" y="758"/>
                      </a:lnTo>
                      <a:lnTo>
                        <a:pt x="1338" y="754"/>
                      </a:lnTo>
                      <a:lnTo>
                        <a:pt x="1338" y="754"/>
                      </a:lnTo>
                      <a:lnTo>
                        <a:pt x="1341" y="754"/>
                      </a:lnTo>
                      <a:lnTo>
                        <a:pt x="1343" y="753"/>
                      </a:lnTo>
                      <a:lnTo>
                        <a:pt x="1346" y="748"/>
                      </a:lnTo>
                      <a:lnTo>
                        <a:pt x="1346" y="748"/>
                      </a:lnTo>
                      <a:lnTo>
                        <a:pt x="1349" y="747"/>
                      </a:lnTo>
                      <a:lnTo>
                        <a:pt x="1352" y="746"/>
                      </a:lnTo>
                      <a:lnTo>
                        <a:pt x="1352" y="746"/>
                      </a:lnTo>
                      <a:lnTo>
                        <a:pt x="1357" y="740"/>
                      </a:lnTo>
                      <a:lnTo>
                        <a:pt x="1360" y="737"/>
                      </a:lnTo>
                      <a:lnTo>
                        <a:pt x="1364" y="735"/>
                      </a:lnTo>
                      <a:lnTo>
                        <a:pt x="1364" y="735"/>
                      </a:lnTo>
                      <a:lnTo>
                        <a:pt x="1366" y="734"/>
                      </a:lnTo>
                      <a:lnTo>
                        <a:pt x="1369" y="731"/>
                      </a:lnTo>
                      <a:lnTo>
                        <a:pt x="1372" y="726"/>
                      </a:lnTo>
                      <a:lnTo>
                        <a:pt x="1372" y="726"/>
                      </a:lnTo>
                      <a:lnTo>
                        <a:pt x="1376" y="723"/>
                      </a:lnTo>
                      <a:lnTo>
                        <a:pt x="1377" y="722"/>
                      </a:lnTo>
                      <a:lnTo>
                        <a:pt x="1378" y="720"/>
                      </a:lnTo>
                      <a:lnTo>
                        <a:pt x="1378" y="720"/>
                      </a:lnTo>
                      <a:lnTo>
                        <a:pt x="1382" y="720"/>
                      </a:lnTo>
                      <a:lnTo>
                        <a:pt x="1385" y="718"/>
                      </a:lnTo>
                      <a:lnTo>
                        <a:pt x="1386" y="717"/>
                      </a:lnTo>
                      <a:lnTo>
                        <a:pt x="1390" y="715"/>
                      </a:lnTo>
                      <a:lnTo>
                        <a:pt x="1390" y="715"/>
                      </a:lnTo>
                      <a:lnTo>
                        <a:pt x="1391" y="715"/>
                      </a:lnTo>
                      <a:lnTo>
                        <a:pt x="1392" y="715"/>
                      </a:lnTo>
                      <a:lnTo>
                        <a:pt x="1393" y="713"/>
                      </a:lnTo>
                      <a:lnTo>
                        <a:pt x="1394" y="709"/>
                      </a:lnTo>
                      <a:lnTo>
                        <a:pt x="1395" y="708"/>
                      </a:lnTo>
                      <a:lnTo>
                        <a:pt x="1396" y="708"/>
                      </a:lnTo>
                      <a:lnTo>
                        <a:pt x="1396" y="708"/>
                      </a:lnTo>
                      <a:lnTo>
                        <a:pt x="1398" y="707"/>
                      </a:lnTo>
                      <a:lnTo>
                        <a:pt x="1400" y="705"/>
                      </a:lnTo>
                      <a:lnTo>
                        <a:pt x="1402" y="703"/>
                      </a:lnTo>
                      <a:lnTo>
                        <a:pt x="1403" y="699"/>
                      </a:lnTo>
                      <a:lnTo>
                        <a:pt x="1403" y="699"/>
                      </a:lnTo>
                      <a:lnTo>
                        <a:pt x="1407" y="698"/>
                      </a:lnTo>
                      <a:lnTo>
                        <a:pt x="1412" y="696"/>
                      </a:lnTo>
                      <a:lnTo>
                        <a:pt x="1419" y="691"/>
                      </a:lnTo>
                      <a:lnTo>
                        <a:pt x="1419" y="691"/>
                      </a:lnTo>
                      <a:lnTo>
                        <a:pt x="1425" y="685"/>
                      </a:lnTo>
                      <a:lnTo>
                        <a:pt x="1428" y="681"/>
                      </a:lnTo>
                      <a:lnTo>
                        <a:pt x="1430" y="677"/>
                      </a:lnTo>
                      <a:lnTo>
                        <a:pt x="1430" y="677"/>
                      </a:lnTo>
                      <a:lnTo>
                        <a:pt x="1434" y="676"/>
                      </a:lnTo>
                      <a:lnTo>
                        <a:pt x="1438" y="675"/>
                      </a:lnTo>
                      <a:lnTo>
                        <a:pt x="1440" y="673"/>
                      </a:lnTo>
                      <a:lnTo>
                        <a:pt x="1443" y="670"/>
                      </a:lnTo>
                      <a:lnTo>
                        <a:pt x="1446" y="663"/>
                      </a:lnTo>
                      <a:lnTo>
                        <a:pt x="1449" y="657"/>
                      </a:lnTo>
                      <a:lnTo>
                        <a:pt x="1449" y="657"/>
                      </a:lnTo>
                      <a:lnTo>
                        <a:pt x="1454" y="655"/>
                      </a:lnTo>
                      <a:lnTo>
                        <a:pt x="1459" y="655"/>
                      </a:lnTo>
                      <a:lnTo>
                        <a:pt x="1459" y="655"/>
                      </a:lnTo>
                      <a:lnTo>
                        <a:pt x="1458" y="652"/>
                      </a:lnTo>
                      <a:lnTo>
                        <a:pt x="1459" y="650"/>
                      </a:lnTo>
                      <a:lnTo>
                        <a:pt x="1461" y="646"/>
                      </a:lnTo>
                      <a:lnTo>
                        <a:pt x="1464" y="644"/>
                      </a:lnTo>
                      <a:lnTo>
                        <a:pt x="1467" y="641"/>
                      </a:lnTo>
                      <a:lnTo>
                        <a:pt x="1467" y="641"/>
                      </a:lnTo>
                      <a:lnTo>
                        <a:pt x="1469" y="638"/>
                      </a:lnTo>
                      <a:lnTo>
                        <a:pt x="1471" y="636"/>
                      </a:lnTo>
                      <a:lnTo>
                        <a:pt x="1472" y="634"/>
                      </a:lnTo>
                      <a:lnTo>
                        <a:pt x="1473" y="634"/>
                      </a:lnTo>
                      <a:lnTo>
                        <a:pt x="1475" y="635"/>
                      </a:lnTo>
                      <a:lnTo>
                        <a:pt x="1475" y="635"/>
                      </a:lnTo>
                      <a:lnTo>
                        <a:pt x="1474" y="631"/>
                      </a:lnTo>
                      <a:lnTo>
                        <a:pt x="1476" y="627"/>
                      </a:lnTo>
                      <a:lnTo>
                        <a:pt x="1481" y="623"/>
                      </a:lnTo>
                      <a:lnTo>
                        <a:pt x="1481" y="623"/>
                      </a:lnTo>
                      <a:lnTo>
                        <a:pt x="1487" y="616"/>
                      </a:lnTo>
                      <a:lnTo>
                        <a:pt x="1490" y="613"/>
                      </a:lnTo>
                      <a:lnTo>
                        <a:pt x="1495" y="610"/>
                      </a:lnTo>
                      <a:lnTo>
                        <a:pt x="1495" y="610"/>
                      </a:lnTo>
                      <a:lnTo>
                        <a:pt x="1495" y="606"/>
                      </a:lnTo>
                      <a:lnTo>
                        <a:pt x="1495" y="605"/>
                      </a:lnTo>
                      <a:lnTo>
                        <a:pt x="1497" y="603"/>
                      </a:lnTo>
                      <a:lnTo>
                        <a:pt x="1499" y="601"/>
                      </a:lnTo>
                      <a:lnTo>
                        <a:pt x="1500" y="599"/>
                      </a:lnTo>
                      <a:lnTo>
                        <a:pt x="1499" y="596"/>
                      </a:lnTo>
                      <a:lnTo>
                        <a:pt x="1499" y="596"/>
                      </a:lnTo>
                      <a:lnTo>
                        <a:pt x="1504" y="594"/>
                      </a:lnTo>
                      <a:lnTo>
                        <a:pt x="1508" y="592"/>
                      </a:lnTo>
                      <a:lnTo>
                        <a:pt x="1508" y="592"/>
                      </a:lnTo>
                      <a:lnTo>
                        <a:pt x="1508" y="589"/>
                      </a:lnTo>
                      <a:lnTo>
                        <a:pt x="1509" y="585"/>
                      </a:lnTo>
                      <a:lnTo>
                        <a:pt x="1510" y="583"/>
                      </a:lnTo>
                      <a:lnTo>
                        <a:pt x="1510" y="580"/>
                      </a:lnTo>
                      <a:lnTo>
                        <a:pt x="1510" y="580"/>
                      </a:lnTo>
                      <a:lnTo>
                        <a:pt x="1513" y="579"/>
                      </a:lnTo>
                      <a:lnTo>
                        <a:pt x="1515" y="578"/>
                      </a:lnTo>
                      <a:lnTo>
                        <a:pt x="1516" y="576"/>
                      </a:lnTo>
                      <a:lnTo>
                        <a:pt x="1519" y="576"/>
                      </a:lnTo>
                      <a:lnTo>
                        <a:pt x="1519" y="576"/>
                      </a:lnTo>
                      <a:lnTo>
                        <a:pt x="1520" y="571"/>
                      </a:lnTo>
                      <a:lnTo>
                        <a:pt x="1522" y="567"/>
                      </a:lnTo>
                      <a:lnTo>
                        <a:pt x="1525" y="564"/>
                      </a:lnTo>
                      <a:lnTo>
                        <a:pt x="1528" y="562"/>
                      </a:lnTo>
                      <a:lnTo>
                        <a:pt x="1528" y="562"/>
                      </a:lnTo>
                      <a:lnTo>
                        <a:pt x="1527" y="557"/>
                      </a:lnTo>
                      <a:lnTo>
                        <a:pt x="1528" y="552"/>
                      </a:lnTo>
                      <a:lnTo>
                        <a:pt x="1528" y="552"/>
                      </a:lnTo>
                      <a:lnTo>
                        <a:pt x="1529" y="551"/>
                      </a:lnTo>
                      <a:lnTo>
                        <a:pt x="1530" y="550"/>
                      </a:lnTo>
                      <a:lnTo>
                        <a:pt x="1530" y="546"/>
                      </a:lnTo>
                      <a:lnTo>
                        <a:pt x="1530" y="546"/>
                      </a:lnTo>
                      <a:lnTo>
                        <a:pt x="1534" y="545"/>
                      </a:lnTo>
                      <a:lnTo>
                        <a:pt x="1535" y="543"/>
                      </a:lnTo>
                      <a:lnTo>
                        <a:pt x="1537" y="541"/>
                      </a:lnTo>
                      <a:lnTo>
                        <a:pt x="1540" y="540"/>
                      </a:lnTo>
                      <a:lnTo>
                        <a:pt x="1540" y="540"/>
                      </a:lnTo>
                      <a:lnTo>
                        <a:pt x="1540" y="536"/>
                      </a:lnTo>
                      <a:lnTo>
                        <a:pt x="1542" y="534"/>
                      </a:lnTo>
                      <a:lnTo>
                        <a:pt x="1546" y="529"/>
                      </a:lnTo>
                      <a:lnTo>
                        <a:pt x="1546" y="529"/>
                      </a:lnTo>
                      <a:lnTo>
                        <a:pt x="1548" y="523"/>
                      </a:lnTo>
                      <a:lnTo>
                        <a:pt x="1549" y="520"/>
                      </a:lnTo>
                      <a:lnTo>
                        <a:pt x="1551" y="520"/>
                      </a:lnTo>
                      <a:lnTo>
                        <a:pt x="1552" y="520"/>
                      </a:lnTo>
                      <a:lnTo>
                        <a:pt x="1552" y="520"/>
                      </a:lnTo>
                      <a:lnTo>
                        <a:pt x="1554" y="517"/>
                      </a:lnTo>
                      <a:lnTo>
                        <a:pt x="1555" y="515"/>
                      </a:lnTo>
                      <a:lnTo>
                        <a:pt x="1556" y="513"/>
                      </a:lnTo>
                      <a:lnTo>
                        <a:pt x="1556" y="509"/>
                      </a:lnTo>
                      <a:lnTo>
                        <a:pt x="1556" y="509"/>
                      </a:lnTo>
                      <a:lnTo>
                        <a:pt x="1561" y="505"/>
                      </a:lnTo>
                      <a:lnTo>
                        <a:pt x="1563" y="502"/>
                      </a:lnTo>
                      <a:lnTo>
                        <a:pt x="1564" y="500"/>
                      </a:lnTo>
                      <a:lnTo>
                        <a:pt x="1564" y="500"/>
                      </a:lnTo>
                      <a:lnTo>
                        <a:pt x="1564" y="497"/>
                      </a:lnTo>
                      <a:lnTo>
                        <a:pt x="1565" y="496"/>
                      </a:lnTo>
                      <a:lnTo>
                        <a:pt x="1566" y="496"/>
                      </a:lnTo>
                      <a:lnTo>
                        <a:pt x="1568" y="495"/>
                      </a:lnTo>
                      <a:lnTo>
                        <a:pt x="1568" y="495"/>
                      </a:lnTo>
                      <a:lnTo>
                        <a:pt x="1568" y="489"/>
                      </a:lnTo>
                      <a:lnTo>
                        <a:pt x="1569" y="484"/>
                      </a:lnTo>
                      <a:lnTo>
                        <a:pt x="1571" y="479"/>
                      </a:lnTo>
                      <a:lnTo>
                        <a:pt x="1571" y="473"/>
                      </a:lnTo>
                      <a:lnTo>
                        <a:pt x="1571" y="473"/>
                      </a:lnTo>
                      <a:lnTo>
                        <a:pt x="1574" y="471"/>
                      </a:lnTo>
                      <a:lnTo>
                        <a:pt x="1578" y="471"/>
                      </a:lnTo>
                      <a:lnTo>
                        <a:pt x="1578" y="471"/>
                      </a:lnTo>
                      <a:lnTo>
                        <a:pt x="1579" y="462"/>
                      </a:lnTo>
                      <a:lnTo>
                        <a:pt x="1581" y="456"/>
                      </a:lnTo>
                      <a:lnTo>
                        <a:pt x="1584" y="450"/>
                      </a:lnTo>
                      <a:lnTo>
                        <a:pt x="1587" y="444"/>
                      </a:lnTo>
                      <a:lnTo>
                        <a:pt x="1593" y="433"/>
                      </a:lnTo>
                      <a:lnTo>
                        <a:pt x="1597" y="427"/>
                      </a:lnTo>
                      <a:lnTo>
                        <a:pt x="1598" y="419"/>
                      </a:lnTo>
                      <a:lnTo>
                        <a:pt x="1598" y="419"/>
                      </a:lnTo>
                      <a:lnTo>
                        <a:pt x="1600" y="418"/>
                      </a:lnTo>
                      <a:lnTo>
                        <a:pt x="1602" y="417"/>
                      </a:lnTo>
                      <a:lnTo>
                        <a:pt x="1604" y="414"/>
                      </a:lnTo>
                      <a:lnTo>
                        <a:pt x="1606" y="410"/>
                      </a:lnTo>
                      <a:lnTo>
                        <a:pt x="1607" y="409"/>
                      </a:lnTo>
                      <a:lnTo>
                        <a:pt x="1609" y="408"/>
                      </a:lnTo>
                      <a:lnTo>
                        <a:pt x="1609" y="408"/>
                      </a:lnTo>
                      <a:lnTo>
                        <a:pt x="1609" y="394"/>
                      </a:lnTo>
                      <a:lnTo>
                        <a:pt x="1609" y="394"/>
                      </a:lnTo>
                      <a:lnTo>
                        <a:pt x="1612" y="392"/>
                      </a:lnTo>
                      <a:lnTo>
                        <a:pt x="1616" y="389"/>
                      </a:lnTo>
                      <a:lnTo>
                        <a:pt x="1619" y="386"/>
                      </a:lnTo>
                      <a:lnTo>
                        <a:pt x="1623" y="383"/>
                      </a:lnTo>
                      <a:lnTo>
                        <a:pt x="1623" y="383"/>
                      </a:lnTo>
                      <a:lnTo>
                        <a:pt x="1622" y="379"/>
                      </a:lnTo>
                      <a:lnTo>
                        <a:pt x="1622" y="376"/>
                      </a:lnTo>
                      <a:lnTo>
                        <a:pt x="1625" y="370"/>
                      </a:lnTo>
                      <a:lnTo>
                        <a:pt x="1626" y="367"/>
                      </a:lnTo>
                      <a:lnTo>
                        <a:pt x="1627" y="363"/>
                      </a:lnTo>
                      <a:lnTo>
                        <a:pt x="1626" y="361"/>
                      </a:lnTo>
                      <a:lnTo>
                        <a:pt x="1625" y="358"/>
                      </a:lnTo>
                      <a:lnTo>
                        <a:pt x="1625" y="358"/>
                      </a:lnTo>
                      <a:lnTo>
                        <a:pt x="1628" y="352"/>
                      </a:lnTo>
                      <a:lnTo>
                        <a:pt x="1630" y="349"/>
                      </a:lnTo>
                      <a:lnTo>
                        <a:pt x="1633" y="348"/>
                      </a:lnTo>
                      <a:lnTo>
                        <a:pt x="1633" y="348"/>
                      </a:lnTo>
                      <a:lnTo>
                        <a:pt x="1633" y="341"/>
                      </a:lnTo>
                      <a:lnTo>
                        <a:pt x="1636" y="336"/>
                      </a:lnTo>
                      <a:lnTo>
                        <a:pt x="1636" y="336"/>
                      </a:lnTo>
                      <a:lnTo>
                        <a:pt x="1637" y="334"/>
                      </a:lnTo>
                      <a:lnTo>
                        <a:pt x="1637" y="332"/>
                      </a:lnTo>
                      <a:lnTo>
                        <a:pt x="1637" y="329"/>
                      </a:lnTo>
                      <a:lnTo>
                        <a:pt x="1638" y="325"/>
                      </a:lnTo>
                      <a:lnTo>
                        <a:pt x="1638" y="325"/>
                      </a:lnTo>
                      <a:lnTo>
                        <a:pt x="1640" y="323"/>
                      </a:lnTo>
                      <a:lnTo>
                        <a:pt x="1642" y="322"/>
                      </a:lnTo>
                      <a:lnTo>
                        <a:pt x="1642" y="320"/>
                      </a:lnTo>
                      <a:lnTo>
                        <a:pt x="1641" y="316"/>
                      </a:lnTo>
                      <a:lnTo>
                        <a:pt x="1641" y="316"/>
                      </a:lnTo>
                      <a:lnTo>
                        <a:pt x="1642" y="315"/>
                      </a:lnTo>
                      <a:lnTo>
                        <a:pt x="1642" y="314"/>
                      </a:lnTo>
                      <a:lnTo>
                        <a:pt x="1642" y="313"/>
                      </a:lnTo>
                      <a:lnTo>
                        <a:pt x="1643" y="312"/>
                      </a:lnTo>
                      <a:lnTo>
                        <a:pt x="1643" y="312"/>
                      </a:lnTo>
                      <a:lnTo>
                        <a:pt x="1645" y="312"/>
                      </a:lnTo>
                      <a:lnTo>
                        <a:pt x="1647" y="312"/>
                      </a:lnTo>
                      <a:lnTo>
                        <a:pt x="1647" y="312"/>
                      </a:lnTo>
                      <a:lnTo>
                        <a:pt x="1647" y="311"/>
                      </a:lnTo>
                      <a:lnTo>
                        <a:pt x="1646" y="310"/>
                      </a:lnTo>
                      <a:lnTo>
                        <a:pt x="1645" y="308"/>
                      </a:lnTo>
                      <a:lnTo>
                        <a:pt x="1645" y="307"/>
                      </a:lnTo>
                      <a:lnTo>
                        <a:pt x="1645" y="307"/>
                      </a:lnTo>
                      <a:lnTo>
                        <a:pt x="1645" y="306"/>
                      </a:lnTo>
                      <a:lnTo>
                        <a:pt x="1646" y="306"/>
                      </a:lnTo>
                      <a:lnTo>
                        <a:pt x="1647" y="305"/>
                      </a:lnTo>
                      <a:lnTo>
                        <a:pt x="1647" y="305"/>
                      </a:lnTo>
                      <a:lnTo>
                        <a:pt x="1647" y="300"/>
                      </a:lnTo>
                      <a:lnTo>
                        <a:pt x="1647" y="296"/>
                      </a:lnTo>
                      <a:lnTo>
                        <a:pt x="1647" y="296"/>
                      </a:lnTo>
                      <a:lnTo>
                        <a:pt x="1649" y="287"/>
                      </a:lnTo>
                      <a:lnTo>
                        <a:pt x="1649" y="282"/>
                      </a:lnTo>
                      <a:lnTo>
                        <a:pt x="1648" y="280"/>
                      </a:lnTo>
                      <a:lnTo>
                        <a:pt x="1647" y="278"/>
                      </a:lnTo>
                      <a:lnTo>
                        <a:pt x="1647" y="278"/>
                      </a:lnTo>
                      <a:lnTo>
                        <a:pt x="1648" y="273"/>
                      </a:lnTo>
                      <a:lnTo>
                        <a:pt x="1650" y="269"/>
                      </a:lnTo>
                      <a:lnTo>
                        <a:pt x="1653" y="266"/>
                      </a:lnTo>
                      <a:lnTo>
                        <a:pt x="1657" y="262"/>
                      </a:lnTo>
                      <a:lnTo>
                        <a:pt x="1657" y="262"/>
                      </a:lnTo>
                      <a:lnTo>
                        <a:pt x="1657" y="249"/>
                      </a:lnTo>
                      <a:lnTo>
                        <a:pt x="1657" y="249"/>
                      </a:lnTo>
                      <a:lnTo>
                        <a:pt x="1661" y="246"/>
                      </a:lnTo>
                      <a:lnTo>
                        <a:pt x="1665" y="241"/>
                      </a:lnTo>
                      <a:lnTo>
                        <a:pt x="1665" y="241"/>
                      </a:lnTo>
                      <a:lnTo>
                        <a:pt x="1666" y="238"/>
                      </a:lnTo>
                      <a:lnTo>
                        <a:pt x="1665" y="236"/>
                      </a:lnTo>
                      <a:lnTo>
                        <a:pt x="1664" y="234"/>
                      </a:lnTo>
                      <a:lnTo>
                        <a:pt x="1663" y="233"/>
                      </a:lnTo>
                      <a:lnTo>
                        <a:pt x="1660" y="231"/>
                      </a:lnTo>
                      <a:lnTo>
                        <a:pt x="1659" y="229"/>
                      </a:lnTo>
                      <a:lnTo>
                        <a:pt x="1659" y="226"/>
                      </a:lnTo>
                      <a:lnTo>
                        <a:pt x="1659" y="226"/>
                      </a:lnTo>
                      <a:lnTo>
                        <a:pt x="1662" y="225"/>
                      </a:lnTo>
                      <a:lnTo>
                        <a:pt x="1665" y="221"/>
                      </a:lnTo>
                      <a:lnTo>
                        <a:pt x="1669" y="215"/>
                      </a:lnTo>
                      <a:lnTo>
                        <a:pt x="1669" y="215"/>
                      </a:lnTo>
                      <a:lnTo>
                        <a:pt x="1669" y="212"/>
                      </a:lnTo>
                      <a:lnTo>
                        <a:pt x="1668" y="211"/>
                      </a:lnTo>
                      <a:lnTo>
                        <a:pt x="1667" y="209"/>
                      </a:lnTo>
                      <a:lnTo>
                        <a:pt x="1667" y="206"/>
                      </a:lnTo>
                      <a:lnTo>
                        <a:pt x="1667" y="206"/>
                      </a:lnTo>
                      <a:lnTo>
                        <a:pt x="1668" y="204"/>
                      </a:lnTo>
                      <a:lnTo>
                        <a:pt x="1668" y="201"/>
                      </a:lnTo>
                      <a:lnTo>
                        <a:pt x="1668" y="198"/>
                      </a:lnTo>
                      <a:lnTo>
                        <a:pt x="1669" y="197"/>
                      </a:lnTo>
                      <a:lnTo>
                        <a:pt x="1669" y="197"/>
                      </a:lnTo>
                      <a:lnTo>
                        <a:pt x="1671" y="195"/>
                      </a:lnTo>
                      <a:lnTo>
                        <a:pt x="1671" y="194"/>
                      </a:lnTo>
                      <a:lnTo>
                        <a:pt x="1670" y="192"/>
                      </a:lnTo>
                      <a:lnTo>
                        <a:pt x="1669" y="190"/>
                      </a:lnTo>
                      <a:lnTo>
                        <a:pt x="1669" y="190"/>
                      </a:lnTo>
                      <a:lnTo>
                        <a:pt x="1672" y="185"/>
                      </a:lnTo>
                      <a:lnTo>
                        <a:pt x="1672" y="179"/>
                      </a:lnTo>
                      <a:lnTo>
                        <a:pt x="1671" y="178"/>
                      </a:lnTo>
                      <a:lnTo>
                        <a:pt x="1669" y="177"/>
                      </a:lnTo>
                      <a:lnTo>
                        <a:pt x="1669" y="177"/>
                      </a:lnTo>
                      <a:lnTo>
                        <a:pt x="1671" y="174"/>
                      </a:lnTo>
                      <a:lnTo>
                        <a:pt x="1673" y="173"/>
                      </a:lnTo>
                      <a:lnTo>
                        <a:pt x="1679" y="170"/>
                      </a:lnTo>
                      <a:lnTo>
                        <a:pt x="1679" y="170"/>
                      </a:lnTo>
                      <a:lnTo>
                        <a:pt x="1678" y="168"/>
                      </a:lnTo>
                      <a:lnTo>
                        <a:pt x="1678" y="166"/>
                      </a:lnTo>
                      <a:lnTo>
                        <a:pt x="1677" y="164"/>
                      </a:lnTo>
                      <a:lnTo>
                        <a:pt x="1677" y="162"/>
                      </a:lnTo>
                      <a:lnTo>
                        <a:pt x="1677" y="162"/>
                      </a:lnTo>
                      <a:lnTo>
                        <a:pt x="1677" y="158"/>
                      </a:lnTo>
                      <a:lnTo>
                        <a:pt x="1678" y="156"/>
                      </a:lnTo>
                      <a:lnTo>
                        <a:pt x="1679" y="155"/>
                      </a:lnTo>
                      <a:lnTo>
                        <a:pt x="1679" y="152"/>
                      </a:lnTo>
                      <a:lnTo>
                        <a:pt x="1679" y="152"/>
                      </a:lnTo>
                      <a:lnTo>
                        <a:pt x="1678" y="144"/>
                      </a:lnTo>
                      <a:lnTo>
                        <a:pt x="1675" y="139"/>
                      </a:lnTo>
                      <a:lnTo>
                        <a:pt x="1673" y="138"/>
                      </a:lnTo>
                      <a:lnTo>
                        <a:pt x="1671" y="138"/>
                      </a:lnTo>
                      <a:lnTo>
                        <a:pt x="1671" y="138"/>
                      </a:lnTo>
                      <a:lnTo>
                        <a:pt x="1674" y="129"/>
                      </a:lnTo>
                      <a:lnTo>
                        <a:pt x="1679" y="120"/>
                      </a:lnTo>
                      <a:lnTo>
                        <a:pt x="1679" y="120"/>
                      </a:lnTo>
                      <a:lnTo>
                        <a:pt x="1679" y="114"/>
                      </a:lnTo>
                      <a:lnTo>
                        <a:pt x="1679" y="108"/>
                      </a:lnTo>
                      <a:lnTo>
                        <a:pt x="1678" y="98"/>
                      </a:lnTo>
                      <a:lnTo>
                        <a:pt x="1677" y="93"/>
                      </a:lnTo>
                      <a:lnTo>
                        <a:pt x="1678" y="89"/>
                      </a:lnTo>
                      <a:lnTo>
                        <a:pt x="1679" y="86"/>
                      </a:lnTo>
                      <a:lnTo>
                        <a:pt x="1681" y="83"/>
                      </a:lnTo>
                      <a:lnTo>
                        <a:pt x="1681" y="83"/>
                      </a:lnTo>
                      <a:lnTo>
                        <a:pt x="1679" y="79"/>
                      </a:lnTo>
                      <a:lnTo>
                        <a:pt x="1677" y="76"/>
                      </a:lnTo>
                      <a:lnTo>
                        <a:pt x="1671" y="71"/>
                      </a:lnTo>
                      <a:lnTo>
                        <a:pt x="1671" y="71"/>
                      </a:lnTo>
                      <a:lnTo>
                        <a:pt x="1671" y="64"/>
                      </a:lnTo>
                      <a:lnTo>
                        <a:pt x="1672" y="56"/>
                      </a:lnTo>
                      <a:lnTo>
                        <a:pt x="1672" y="50"/>
                      </a:lnTo>
                      <a:lnTo>
                        <a:pt x="1671" y="45"/>
                      </a:lnTo>
                      <a:lnTo>
                        <a:pt x="1671" y="45"/>
                      </a:lnTo>
                      <a:lnTo>
                        <a:pt x="1673" y="44"/>
                      </a:lnTo>
                      <a:lnTo>
                        <a:pt x="1673" y="44"/>
                      </a:lnTo>
                      <a:lnTo>
                        <a:pt x="1671" y="43"/>
                      </a:lnTo>
                      <a:lnTo>
                        <a:pt x="1671" y="43"/>
                      </a:lnTo>
                      <a:lnTo>
                        <a:pt x="1672" y="41"/>
                      </a:lnTo>
                      <a:lnTo>
                        <a:pt x="1674" y="39"/>
                      </a:lnTo>
                      <a:lnTo>
                        <a:pt x="1675" y="38"/>
                      </a:lnTo>
                      <a:lnTo>
                        <a:pt x="1679" y="37"/>
                      </a:lnTo>
                      <a:lnTo>
                        <a:pt x="1679" y="37"/>
                      </a:lnTo>
                      <a:lnTo>
                        <a:pt x="1677" y="35"/>
                      </a:lnTo>
                      <a:lnTo>
                        <a:pt x="1674" y="33"/>
                      </a:lnTo>
                      <a:lnTo>
                        <a:pt x="1674" y="33"/>
                      </a:lnTo>
                      <a:lnTo>
                        <a:pt x="1673" y="30"/>
                      </a:lnTo>
                      <a:lnTo>
                        <a:pt x="1673" y="26"/>
                      </a:lnTo>
                      <a:lnTo>
                        <a:pt x="1672" y="22"/>
                      </a:lnTo>
                      <a:lnTo>
                        <a:pt x="1671" y="17"/>
                      </a:lnTo>
                      <a:lnTo>
                        <a:pt x="1671" y="17"/>
                      </a:lnTo>
                      <a:lnTo>
                        <a:pt x="1672" y="14"/>
                      </a:lnTo>
                      <a:lnTo>
                        <a:pt x="1673" y="12"/>
                      </a:lnTo>
                      <a:lnTo>
                        <a:pt x="1675" y="11"/>
                      </a:lnTo>
                      <a:lnTo>
                        <a:pt x="1679" y="11"/>
                      </a:lnTo>
                      <a:lnTo>
                        <a:pt x="1679" y="11"/>
                      </a:lnTo>
                      <a:lnTo>
                        <a:pt x="1678" y="9"/>
                      </a:lnTo>
                      <a:lnTo>
                        <a:pt x="1674" y="9"/>
                      </a:lnTo>
                      <a:lnTo>
                        <a:pt x="1672" y="8"/>
                      </a:lnTo>
                      <a:lnTo>
                        <a:pt x="1672" y="8"/>
                      </a:lnTo>
                      <a:lnTo>
                        <a:pt x="1671" y="7"/>
                      </a:lnTo>
                      <a:lnTo>
                        <a:pt x="1671" y="7"/>
                      </a:lnTo>
                      <a:lnTo>
                        <a:pt x="1670" y="5"/>
                      </a:lnTo>
                      <a:lnTo>
                        <a:pt x="1670" y="4"/>
                      </a:lnTo>
                      <a:lnTo>
                        <a:pt x="1671" y="0"/>
                      </a:lnTo>
                      <a:lnTo>
                        <a:pt x="1671" y="0"/>
                      </a:lnTo>
                      <a:lnTo>
                        <a:pt x="1674" y="0"/>
                      </a:lnTo>
                      <a:lnTo>
                        <a:pt x="1677" y="0"/>
                      </a:lnTo>
                      <a:lnTo>
                        <a:pt x="1680" y="3"/>
                      </a:lnTo>
                      <a:lnTo>
                        <a:pt x="1681" y="6"/>
                      </a:lnTo>
                      <a:lnTo>
                        <a:pt x="1683" y="9"/>
                      </a:lnTo>
                      <a:lnTo>
                        <a:pt x="1683" y="9"/>
                      </a:lnTo>
                      <a:lnTo>
                        <a:pt x="1688" y="9"/>
                      </a:lnTo>
                      <a:lnTo>
                        <a:pt x="1691" y="10"/>
                      </a:lnTo>
                      <a:lnTo>
                        <a:pt x="1699" y="13"/>
                      </a:lnTo>
                      <a:lnTo>
                        <a:pt x="1699" y="13"/>
                      </a:lnTo>
                      <a:lnTo>
                        <a:pt x="1699" y="15"/>
                      </a:lnTo>
                      <a:lnTo>
                        <a:pt x="1699" y="16"/>
                      </a:lnTo>
                      <a:lnTo>
                        <a:pt x="1696" y="17"/>
                      </a:lnTo>
                      <a:lnTo>
                        <a:pt x="1696" y="17"/>
                      </a:lnTo>
                      <a:lnTo>
                        <a:pt x="1698" y="18"/>
                      </a:lnTo>
                      <a:lnTo>
                        <a:pt x="1699" y="20"/>
                      </a:lnTo>
                      <a:lnTo>
                        <a:pt x="1701" y="20"/>
                      </a:lnTo>
                      <a:lnTo>
                        <a:pt x="1701" y="20"/>
                      </a:lnTo>
                      <a:lnTo>
                        <a:pt x="1700" y="24"/>
                      </a:lnTo>
                      <a:lnTo>
                        <a:pt x="1698" y="26"/>
                      </a:lnTo>
                      <a:lnTo>
                        <a:pt x="1698" y="28"/>
                      </a:lnTo>
                      <a:lnTo>
                        <a:pt x="1698" y="29"/>
                      </a:lnTo>
                      <a:lnTo>
                        <a:pt x="1699" y="30"/>
                      </a:lnTo>
                      <a:lnTo>
                        <a:pt x="1701" y="31"/>
                      </a:lnTo>
                      <a:lnTo>
                        <a:pt x="1701" y="31"/>
                      </a:lnTo>
                      <a:lnTo>
                        <a:pt x="1700" y="33"/>
                      </a:lnTo>
                      <a:lnTo>
                        <a:pt x="1698" y="34"/>
                      </a:lnTo>
                      <a:lnTo>
                        <a:pt x="1692" y="36"/>
                      </a:lnTo>
                      <a:lnTo>
                        <a:pt x="1687" y="37"/>
                      </a:lnTo>
                      <a:lnTo>
                        <a:pt x="1683" y="41"/>
                      </a:lnTo>
                      <a:lnTo>
                        <a:pt x="1683" y="41"/>
                      </a:lnTo>
                      <a:lnTo>
                        <a:pt x="1683" y="42"/>
                      </a:lnTo>
                      <a:lnTo>
                        <a:pt x="1684" y="43"/>
                      </a:lnTo>
                      <a:lnTo>
                        <a:pt x="1686" y="41"/>
                      </a:lnTo>
                      <a:lnTo>
                        <a:pt x="1688" y="39"/>
                      </a:lnTo>
                      <a:lnTo>
                        <a:pt x="1689" y="41"/>
                      </a:lnTo>
                      <a:lnTo>
                        <a:pt x="1690" y="43"/>
                      </a:lnTo>
                      <a:lnTo>
                        <a:pt x="1690" y="43"/>
                      </a:lnTo>
                      <a:lnTo>
                        <a:pt x="1691" y="43"/>
                      </a:lnTo>
                      <a:lnTo>
                        <a:pt x="1692" y="43"/>
                      </a:lnTo>
                      <a:lnTo>
                        <a:pt x="1693" y="46"/>
                      </a:lnTo>
                      <a:lnTo>
                        <a:pt x="1694" y="48"/>
                      </a:lnTo>
                      <a:lnTo>
                        <a:pt x="1695" y="49"/>
                      </a:lnTo>
                      <a:lnTo>
                        <a:pt x="1696" y="49"/>
                      </a:lnTo>
                      <a:lnTo>
                        <a:pt x="1696" y="49"/>
                      </a:lnTo>
                      <a:lnTo>
                        <a:pt x="1696" y="51"/>
                      </a:lnTo>
                      <a:lnTo>
                        <a:pt x="1695" y="52"/>
                      </a:lnTo>
                      <a:lnTo>
                        <a:pt x="1692" y="53"/>
                      </a:lnTo>
                      <a:lnTo>
                        <a:pt x="1692" y="53"/>
                      </a:lnTo>
                      <a:lnTo>
                        <a:pt x="1691" y="55"/>
                      </a:lnTo>
                      <a:lnTo>
                        <a:pt x="1692" y="57"/>
                      </a:lnTo>
                      <a:lnTo>
                        <a:pt x="1694" y="59"/>
                      </a:lnTo>
                      <a:lnTo>
                        <a:pt x="1696" y="61"/>
                      </a:lnTo>
                      <a:lnTo>
                        <a:pt x="1696" y="63"/>
                      </a:lnTo>
                      <a:lnTo>
                        <a:pt x="1696" y="65"/>
                      </a:lnTo>
                      <a:lnTo>
                        <a:pt x="1696" y="65"/>
                      </a:lnTo>
                      <a:lnTo>
                        <a:pt x="1694" y="65"/>
                      </a:lnTo>
                      <a:lnTo>
                        <a:pt x="1693" y="67"/>
                      </a:lnTo>
                      <a:lnTo>
                        <a:pt x="1692" y="70"/>
                      </a:lnTo>
                      <a:lnTo>
                        <a:pt x="1691" y="74"/>
                      </a:lnTo>
                      <a:lnTo>
                        <a:pt x="1691" y="76"/>
                      </a:lnTo>
                      <a:lnTo>
                        <a:pt x="1690" y="78"/>
                      </a:lnTo>
                      <a:lnTo>
                        <a:pt x="1690" y="78"/>
                      </a:lnTo>
                      <a:lnTo>
                        <a:pt x="1688" y="78"/>
                      </a:lnTo>
                      <a:lnTo>
                        <a:pt x="1687" y="79"/>
                      </a:lnTo>
                      <a:lnTo>
                        <a:pt x="1687" y="81"/>
                      </a:lnTo>
                      <a:lnTo>
                        <a:pt x="1687" y="81"/>
                      </a:lnTo>
                      <a:lnTo>
                        <a:pt x="1689" y="83"/>
                      </a:lnTo>
                      <a:lnTo>
                        <a:pt x="1690" y="84"/>
                      </a:lnTo>
                      <a:lnTo>
                        <a:pt x="1694" y="84"/>
                      </a:lnTo>
                      <a:lnTo>
                        <a:pt x="1698" y="84"/>
                      </a:lnTo>
                      <a:lnTo>
                        <a:pt x="1700" y="84"/>
                      </a:lnTo>
                      <a:lnTo>
                        <a:pt x="1701" y="85"/>
                      </a:lnTo>
                      <a:lnTo>
                        <a:pt x="1701" y="85"/>
                      </a:lnTo>
                      <a:lnTo>
                        <a:pt x="1702" y="89"/>
                      </a:lnTo>
                      <a:lnTo>
                        <a:pt x="1703" y="93"/>
                      </a:lnTo>
                      <a:lnTo>
                        <a:pt x="1702" y="101"/>
                      </a:lnTo>
                      <a:lnTo>
                        <a:pt x="1702" y="108"/>
                      </a:lnTo>
                      <a:lnTo>
                        <a:pt x="1703" y="111"/>
                      </a:lnTo>
                      <a:lnTo>
                        <a:pt x="1705" y="114"/>
                      </a:lnTo>
                      <a:lnTo>
                        <a:pt x="1705" y="114"/>
                      </a:lnTo>
                      <a:lnTo>
                        <a:pt x="1704" y="120"/>
                      </a:lnTo>
                      <a:lnTo>
                        <a:pt x="1702" y="126"/>
                      </a:lnTo>
                      <a:lnTo>
                        <a:pt x="1700" y="130"/>
                      </a:lnTo>
                      <a:lnTo>
                        <a:pt x="1696" y="134"/>
                      </a:lnTo>
                      <a:lnTo>
                        <a:pt x="1696" y="134"/>
                      </a:lnTo>
                      <a:lnTo>
                        <a:pt x="1698" y="136"/>
                      </a:lnTo>
                      <a:lnTo>
                        <a:pt x="1698" y="138"/>
                      </a:lnTo>
                      <a:lnTo>
                        <a:pt x="1698" y="142"/>
                      </a:lnTo>
                      <a:lnTo>
                        <a:pt x="1698" y="143"/>
                      </a:lnTo>
                      <a:lnTo>
                        <a:pt x="1699" y="143"/>
                      </a:lnTo>
                      <a:lnTo>
                        <a:pt x="1703" y="144"/>
                      </a:lnTo>
                      <a:lnTo>
                        <a:pt x="1703" y="144"/>
                      </a:lnTo>
                      <a:lnTo>
                        <a:pt x="1703" y="146"/>
                      </a:lnTo>
                      <a:lnTo>
                        <a:pt x="1702" y="147"/>
                      </a:lnTo>
                      <a:lnTo>
                        <a:pt x="1696" y="148"/>
                      </a:lnTo>
                      <a:lnTo>
                        <a:pt x="1696" y="148"/>
                      </a:lnTo>
                      <a:lnTo>
                        <a:pt x="1696" y="150"/>
                      </a:lnTo>
                      <a:lnTo>
                        <a:pt x="1698" y="151"/>
                      </a:lnTo>
                      <a:lnTo>
                        <a:pt x="1701" y="152"/>
                      </a:lnTo>
                      <a:lnTo>
                        <a:pt x="1704" y="152"/>
                      </a:lnTo>
                      <a:lnTo>
                        <a:pt x="1705" y="153"/>
                      </a:lnTo>
                      <a:lnTo>
                        <a:pt x="1705" y="154"/>
                      </a:lnTo>
                      <a:lnTo>
                        <a:pt x="1705" y="154"/>
                      </a:lnTo>
                      <a:lnTo>
                        <a:pt x="1706" y="158"/>
                      </a:lnTo>
                      <a:lnTo>
                        <a:pt x="1707" y="160"/>
                      </a:lnTo>
                      <a:lnTo>
                        <a:pt x="1706" y="162"/>
                      </a:lnTo>
                      <a:lnTo>
                        <a:pt x="1705" y="163"/>
                      </a:lnTo>
                      <a:lnTo>
                        <a:pt x="1701" y="164"/>
                      </a:lnTo>
                      <a:lnTo>
                        <a:pt x="1701" y="164"/>
                      </a:lnTo>
                      <a:lnTo>
                        <a:pt x="1701" y="166"/>
                      </a:lnTo>
                      <a:lnTo>
                        <a:pt x="1702" y="168"/>
                      </a:lnTo>
                      <a:lnTo>
                        <a:pt x="1704" y="170"/>
                      </a:lnTo>
                      <a:lnTo>
                        <a:pt x="1705" y="172"/>
                      </a:lnTo>
                      <a:lnTo>
                        <a:pt x="1705" y="172"/>
                      </a:lnTo>
                      <a:lnTo>
                        <a:pt x="1706" y="177"/>
                      </a:lnTo>
                      <a:lnTo>
                        <a:pt x="1706" y="181"/>
                      </a:lnTo>
                      <a:lnTo>
                        <a:pt x="1705" y="187"/>
                      </a:lnTo>
                      <a:lnTo>
                        <a:pt x="1705" y="193"/>
                      </a:lnTo>
                      <a:lnTo>
                        <a:pt x="1705" y="193"/>
                      </a:lnTo>
                      <a:lnTo>
                        <a:pt x="1702" y="195"/>
                      </a:lnTo>
                      <a:lnTo>
                        <a:pt x="1699" y="196"/>
                      </a:lnTo>
                      <a:lnTo>
                        <a:pt x="1694" y="198"/>
                      </a:lnTo>
                      <a:lnTo>
                        <a:pt x="1692" y="201"/>
                      </a:lnTo>
                      <a:lnTo>
                        <a:pt x="1692" y="201"/>
                      </a:lnTo>
                      <a:close/>
                      <a:moveTo>
                        <a:pt x="1239" y="861"/>
                      </a:moveTo>
                      <a:lnTo>
                        <a:pt x="1239" y="861"/>
                      </a:lnTo>
                      <a:lnTo>
                        <a:pt x="1236" y="859"/>
                      </a:lnTo>
                      <a:lnTo>
                        <a:pt x="1232" y="859"/>
                      </a:lnTo>
                      <a:lnTo>
                        <a:pt x="1229" y="861"/>
                      </a:lnTo>
                      <a:lnTo>
                        <a:pt x="1229" y="863"/>
                      </a:lnTo>
                      <a:lnTo>
                        <a:pt x="1228" y="865"/>
                      </a:lnTo>
                      <a:lnTo>
                        <a:pt x="1228" y="865"/>
                      </a:lnTo>
                      <a:lnTo>
                        <a:pt x="1232" y="865"/>
                      </a:lnTo>
                      <a:lnTo>
                        <a:pt x="1236" y="865"/>
                      </a:lnTo>
                      <a:lnTo>
                        <a:pt x="1238" y="864"/>
                      </a:lnTo>
                      <a:lnTo>
                        <a:pt x="1239" y="861"/>
                      </a:lnTo>
                      <a:lnTo>
                        <a:pt x="1239" y="861"/>
                      </a:lnTo>
                      <a:close/>
                      <a:moveTo>
                        <a:pt x="1683" y="20"/>
                      </a:moveTo>
                      <a:lnTo>
                        <a:pt x="1683" y="20"/>
                      </a:lnTo>
                      <a:lnTo>
                        <a:pt x="1683" y="22"/>
                      </a:lnTo>
                      <a:lnTo>
                        <a:pt x="1683" y="24"/>
                      </a:lnTo>
                      <a:lnTo>
                        <a:pt x="1685" y="27"/>
                      </a:lnTo>
                      <a:lnTo>
                        <a:pt x="1685" y="27"/>
                      </a:lnTo>
                      <a:lnTo>
                        <a:pt x="1687" y="27"/>
                      </a:lnTo>
                      <a:lnTo>
                        <a:pt x="1688" y="26"/>
                      </a:lnTo>
                      <a:lnTo>
                        <a:pt x="1689" y="24"/>
                      </a:lnTo>
                      <a:lnTo>
                        <a:pt x="1688" y="23"/>
                      </a:lnTo>
                      <a:lnTo>
                        <a:pt x="1688" y="21"/>
                      </a:lnTo>
                      <a:lnTo>
                        <a:pt x="1686" y="20"/>
                      </a:lnTo>
                      <a:lnTo>
                        <a:pt x="1685" y="18"/>
                      </a:lnTo>
                      <a:lnTo>
                        <a:pt x="1683" y="20"/>
                      </a:lnTo>
                      <a:lnTo>
                        <a:pt x="168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93" name="Freeform 30"/>
                <p:cNvSpPr/>
                <p:nvPr/>
              </p:nvSpPr>
              <p:spPr bwMode="auto">
                <a:xfrm>
                  <a:off x="2690813" y="1947863"/>
                  <a:ext cx="36512" cy="34925"/>
                </a:xfrm>
                <a:custGeom>
                  <a:avLst/>
                  <a:gdLst>
                    <a:gd name="T0" fmla="*/ 3 w 23"/>
                    <a:gd name="T1" fmla="*/ 22 h 22"/>
                    <a:gd name="T2" fmla="*/ 3 w 23"/>
                    <a:gd name="T3" fmla="*/ 22 h 22"/>
                    <a:gd name="T4" fmla="*/ 2 w 23"/>
                    <a:gd name="T5" fmla="*/ 21 h 22"/>
                    <a:gd name="T6" fmla="*/ 0 w 23"/>
                    <a:gd name="T7" fmla="*/ 20 h 22"/>
                    <a:gd name="T8" fmla="*/ 0 w 23"/>
                    <a:gd name="T9" fmla="*/ 15 h 22"/>
                    <a:gd name="T10" fmla="*/ 0 w 23"/>
                    <a:gd name="T11" fmla="*/ 10 h 22"/>
                    <a:gd name="T12" fmla="*/ 0 w 23"/>
                    <a:gd name="T13" fmla="*/ 4 h 22"/>
                    <a:gd name="T14" fmla="*/ 0 w 23"/>
                    <a:gd name="T15" fmla="*/ 4 h 22"/>
                    <a:gd name="T16" fmla="*/ 4 w 23"/>
                    <a:gd name="T17" fmla="*/ 4 h 22"/>
                    <a:gd name="T18" fmla="*/ 8 w 23"/>
                    <a:gd name="T19" fmla="*/ 4 h 22"/>
                    <a:gd name="T20" fmla="*/ 8 w 23"/>
                    <a:gd name="T21" fmla="*/ 4 h 22"/>
                    <a:gd name="T22" fmla="*/ 9 w 23"/>
                    <a:gd name="T23" fmla="*/ 2 h 22"/>
                    <a:gd name="T24" fmla="*/ 10 w 23"/>
                    <a:gd name="T25" fmla="*/ 0 h 22"/>
                    <a:gd name="T26" fmla="*/ 10 w 23"/>
                    <a:gd name="T27" fmla="*/ 0 h 22"/>
                    <a:gd name="T28" fmla="*/ 11 w 23"/>
                    <a:gd name="T29" fmla="*/ 1 h 22"/>
                    <a:gd name="T30" fmla="*/ 12 w 23"/>
                    <a:gd name="T31" fmla="*/ 3 h 22"/>
                    <a:gd name="T32" fmla="*/ 13 w 23"/>
                    <a:gd name="T33" fmla="*/ 5 h 22"/>
                    <a:gd name="T34" fmla="*/ 14 w 23"/>
                    <a:gd name="T35" fmla="*/ 7 h 22"/>
                    <a:gd name="T36" fmla="*/ 14 w 23"/>
                    <a:gd name="T37" fmla="*/ 7 h 22"/>
                    <a:gd name="T38" fmla="*/ 15 w 23"/>
                    <a:gd name="T39" fmla="*/ 8 h 22"/>
                    <a:gd name="T40" fmla="*/ 16 w 23"/>
                    <a:gd name="T41" fmla="*/ 7 h 22"/>
                    <a:gd name="T42" fmla="*/ 17 w 23"/>
                    <a:gd name="T43" fmla="*/ 4 h 22"/>
                    <a:gd name="T44" fmla="*/ 19 w 23"/>
                    <a:gd name="T45" fmla="*/ 3 h 22"/>
                    <a:gd name="T46" fmla="*/ 20 w 23"/>
                    <a:gd name="T47" fmla="*/ 2 h 22"/>
                    <a:gd name="T48" fmla="*/ 23 w 23"/>
                    <a:gd name="T49" fmla="*/ 2 h 22"/>
                    <a:gd name="T50" fmla="*/ 23 w 23"/>
                    <a:gd name="T51" fmla="*/ 2 h 22"/>
                    <a:gd name="T52" fmla="*/ 23 w 23"/>
                    <a:gd name="T53" fmla="*/ 5 h 22"/>
                    <a:gd name="T54" fmla="*/ 20 w 23"/>
                    <a:gd name="T55" fmla="*/ 8 h 22"/>
                    <a:gd name="T56" fmla="*/ 14 w 23"/>
                    <a:gd name="T57" fmla="*/ 10 h 22"/>
                    <a:gd name="T58" fmla="*/ 14 w 23"/>
                    <a:gd name="T59" fmla="*/ 10 h 22"/>
                    <a:gd name="T60" fmla="*/ 12 w 23"/>
                    <a:gd name="T61" fmla="*/ 11 h 22"/>
                    <a:gd name="T62" fmla="*/ 12 w 23"/>
                    <a:gd name="T63" fmla="*/ 13 h 22"/>
                    <a:gd name="T64" fmla="*/ 11 w 23"/>
                    <a:gd name="T65" fmla="*/ 15 h 22"/>
                    <a:gd name="T66" fmla="*/ 10 w 23"/>
                    <a:gd name="T67" fmla="*/ 16 h 22"/>
                    <a:gd name="T68" fmla="*/ 10 w 23"/>
                    <a:gd name="T69" fmla="*/ 16 h 22"/>
                    <a:gd name="T70" fmla="*/ 7 w 23"/>
                    <a:gd name="T71" fmla="*/ 16 h 22"/>
                    <a:gd name="T72" fmla="*/ 4 w 23"/>
                    <a:gd name="T73" fmla="*/ 17 h 22"/>
                    <a:gd name="T74" fmla="*/ 3 w 23"/>
                    <a:gd name="T75" fmla="*/ 17 h 22"/>
                    <a:gd name="T76" fmla="*/ 3 w 23"/>
                    <a:gd name="T77" fmla="*/ 18 h 22"/>
                    <a:gd name="T78" fmla="*/ 3 w 23"/>
                    <a:gd name="T79" fmla="*/ 22 h 22"/>
                    <a:gd name="T80" fmla="*/ 3 w 23"/>
                    <a:gd name="T8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2">
                      <a:moveTo>
                        <a:pt x="3" y="22"/>
                      </a:moveTo>
                      <a:lnTo>
                        <a:pt x="3" y="22"/>
                      </a:lnTo>
                      <a:lnTo>
                        <a:pt x="2" y="21"/>
                      </a:lnTo>
                      <a:lnTo>
                        <a:pt x="0" y="20"/>
                      </a:lnTo>
                      <a:lnTo>
                        <a:pt x="0" y="15"/>
                      </a:lnTo>
                      <a:lnTo>
                        <a:pt x="0" y="10"/>
                      </a:lnTo>
                      <a:lnTo>
                        <a:pt x="0" y="4"/>
                      </a:lnTo>
                      <a:lnTo>
                        <a:pt x="0" y="4"/>
                      </a:lnTo>
                      <a:lnTo>
                        <a:pt x="4" y="4"/>
                      </a:lnTo>
                      <a:lnTo>
                        <a:pt x="8" y="4"/>
                      </a:lnTo>
                      <a:lnTo>
                        <a:pt x="8" y="4"/>
                      </a:lnTo>
                      <a:lnTo>
                        <a:pt x="9" y="2"/>
                      </a:lnTo>
                      <a:lnTo>
                        <a:pt x="10" y="0"/>
                      </a:lnTo>
                      <a:lnTo>
                        <a:pt x="10" y="0"/>
                      </a:lnTo>
                      <a:lnTo>
                        <a:pt x="11" y="1"/>
                      </a:lnTo>
                      <a:lnTo>
                        <a:pt x="12" y="3"/>
                      </a:lnTo>
                      <a:lnTo>
                        <a:pt x="13" y="5"/>
                      </a:lnTo>
                      <a:lnTo>
                        <a:pt x="14" y="7"/>
                      </a:lnTo>
                      <a:lnTo>
                        <a:pt x="14" y="7"/>
                      </a:lnTo>
                      <a:lnTo>
                        <a:pt x="15" y="8"/>
                      </a:lnTo>
                      <a:lnTo>
                        <a:pt x="16" y="7"/>
                      </a:lnTo>
                      <a:lnTo>
                        <a:pt x="17" y="4"/>
                      </a:lnTo>
                      <a:lnTo>
                        <a:pt x="19" y="3"/>
                      </a:lnTo>
                      <a:lnTo>
                        <a:pt x="20" y="2"/>
                      </a:lnTo>
                      <a:lnTo>
                        <a:pt x="23" y="2"/>
                      </a:lnTo>
                      <a:lnTo>
                        <a:pt x="23" y="2"/>
                      </a:lnTo>
                      <a:lnTo>
                        <a:pt x="23" y="5"/>
                      </a:lnTo>
                      <a:lnTo>
                        <a:pt x="20" y="8"/>
                      </a:lnTo>
                      <a:lnTo>
                        <a:pt x="14" y="10"/>
                      </a:lnTo>
                      <a:lnTo>
                        <a:pt x="14" y="10"/>
                      </a:lnTo>
                      <a:lnTo>
                        <a:pt x="12" y="11"/>
                      </a:lnTo>
                      <a:lnTo>
                        <a:pt x="12" y="13"/>
                      </a:lnTo>
                      <a:lnTo>
                        <a:pt x="11" y="15"/>
                      </a:lnTo>
                      <a:lnTo>
                        <a:pt x="10" y="16"/>
                      </a:lnTo>
                      <a:lnTo>
                        <a:pt x="10" y="16"/>
                      </a:lnTo>
                      <a:lnTo>
                        <a:pt x="7" y="16"/>
                      </a:lnTo>
                      <a:lnTo>
                        <a:pt x="4" y="17"/>
                      </a:lnTo>
                      <a:lnTo>
                        <a:pt x="3" y="17"/>
                      </a:lnTo>
                      <a:lnTo>
                        <a:pt x="3" y="18"/>
                      </a:lnTo>
                      <a:lnTo>
                        <a:pt x="3" y="22"/>
                      </a:lnTo>
                      <a:lnTo>
                        <a:pt x="3"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grpSp>
          <p:sp>
            <p:nvSpPr>
              <p:cNvPr id="69" name="矩形 68"/>
              <p:cNvSpPr/>
              <p:nvPr/>
            </p:nvSpPr>
            <p:spPr>
              <a:xfrm>
                <a:off x="1109812" y="1784535"/>
                <a:ext cx="1084188" cy="646331"/>
              </a:xfrm>
              <a:prstGeom prst="rect">
                <a:avLst/>
              </a:prstGeom>
            </p:spPr>
            <p:txBody>
              <a:bodyPr lIns="0" tIns="0" rIns="0" bIns="0"/>
              <a:lstStyle/>
              <a:p>
                <a:pPr algn="ctr" latinLnBrk="1">
                  <a:spcBef>
                    <a:spcPct val="20000"/>
                  </a:spcBef>
                  <a:buFont typeface="Arial" panose="020B0604020202020204" pitchFamily="34" charset="0"/>
                  <a:buNone/>
                </a:pPr>
                <a:r>
                  <a:rPr lang="en-US" altLang="zh-CN" sz="3600" b="1" dirty="0">
                    <a:ln w="19050">
                      <a:solidFill>
                        <a:schemeClr val="tx1"/>
                      </a:solidFill>
                    </a:ln>
                    <a:blipFill>
                      <a:blip r:embed="rId2"/>
                      <a:stretch>
                        <a:fillRect/>
                      </a:stretch>
                    </a:blipFill>
                    <a:latin typeface="Freehand521 BT" panose="03080802030307080304" pitchFamily="66" charset="0"/>
                    <a:ea typeface="Malgun Gothic" panose="020B0503020000020004" charset="-127"/>
                    <a:cs typeface="Tahoma" panose="020B0604030504040204" pitchFamily="34" charset="0"/>
                  </a:rPr>
                  <a:t>03</a:t>
                </a:r>
                <a:endParaRPr lang="zh-CN" altLang="en-US" sz="3600" b="1" dirty="0">
                  <a:ln w="19050">
                    <a:solidFill>
                      <a:schemeClr val="tx1"/>
                    </a:solidFill>
                  </a:ln>
                  <a:blipFill>
                    <a:blip r:embed="rId2"/>
                    <a:stretch>
                      <a:fillRect/>
                    </a:stretch>
                  </a:blipFill>
                  <a:latin typeface="Freehand521 BT" panose="03080802030307080304" pitchFamily="66" charset="0"/>
                  <a:ea typeface="Malgun Gothic" panose="020B0503020000020004" charset="-127"/>
                  <a:cs typeface="Tahoma" panose="020B0604030504040204" pitchFamily="34" charset="0"/>
                </a:endParaRPr>
              </a:p>
            </p:txBody>
          </p:sp>
        </p:grpSp>
      </p:grpSp>
      <p:grpSp>
        <p:nvGrpSpPr>
          <p:cNvPr id="96" name="组合 95"/>
          <p:cNvGrpSpPr/>
          <p:nvPr/>
        </p:nvGrpSpPr>
        <p:grpSpPr>
          <a:xfrm>
            <a:off x="1153354" y="5124678"/>
            <a:ext cx="5189387" cy="745704"/>
            <a:chOff x="1109812" y="1645431"/>
            <a:chExt cx="5960702" cy="856540"/>
          </a:xfrm>
        </p:grpSpPr>
        <p:grpSp>
          <p:nvGrpSpPr>
            <p:cNvPr id="97" name="组合 96"/>
            <p:cNvGrpSpPr/>
            <p:nvPr/>
          </p:nvGrpSpPr>
          <p:grpSpPr>
            <a:xfrm>
              <a:off x="2194001" y="1645431"/>
              <a:ext cx="4876513" cy="841970"/>
              <a:chOff x="2194001" y="1822795"/>
              <a:chExt cx="4876513" cy="841970"/>
            </a:xfrm>
          </p:grpSpPr>
          <p:sp>
            <p:nvSpPr>
              <p:cNvPr id="125" name="矩形 124"/>
              <p:cNvSpPr/>
              <p:nvPr/>
            </p:nvSpPr>
            <p:spPr>
              <a:xfrm>
                <a:off x="2194002" y="1822795"/>
                <a:ext cx="3630142" cy="69801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rPr>
                  <a:t>总结</a:t>
                </a:r>
                <a:endPar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endParaRPr>
              </a:p>
            </p:txBody>
          </p:sp>
          <p:sp>
            <p:nvSpPr>
              <p:cNvPr id="126" name="文本框 125"/>
              <p:cNvSpPr txBox="1"/>
              <p:nvPr/>
            </p:nvSpPr>
            <p:spPr>
              <a:xfrm>
                <a:off x="2194001" y="2357200"/>
                <a:ext cx="4876513" cy="3075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print the presentation and make</a:t>
                </a:r>
                <a:r>
                  <a:rPr kumimoji="0" lang="en-US" altLang="zh-CN" sz="1000" b="0" i="0" u="none" strike="noStrike" kern="1200" cap="none" spc="0" normalizeH="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a:t>
                </a:r>
                <a:r>
                  <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film be used in a wider field</a:t>
                </a:r>
                <a:endParaRPr kumimoji="0" lang="en-US" altLang="zh-CN" sz="10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grpSp>
        <p:grpSp>
          <p:nvGrpSpPr>
            <p:cNvPr id="98" name="组合 97"/>
            <p:cNvGrpSpPr/>
            <p:nvPr/>
          </p:nvGrpSpPr>
          <p:grpSpPr>
            <a:xfrm>
              <a:off x="1109812" y="1703511"/>
              <a:ext cx="1084188" cy="798460"/>
              <a:chOff x="1109812" y="1703511"/>
              <a:chExt cx="1084188" cy="798460"/>
            </a:xfrm>
          </p:grpSpPr>
          <p:grpSp>
            <p:nvGrpSpPr>
              <p:cNvPr id="99" name="그룹 58"/>
              <p:cNvGrpSpPr/>
              <p:nvPr/>
            </p:nvGrpSpPr>
            <p:grpSpPr>
              <a:xfrm>
                <a:off x="1242786" y="1703511"/>
                <a:ext cx="789213" cy="798460"/>
                <a:chOff x="881063" y="1844675"/>
                <a:chExt cx="2709862" cy="2741613"/>
              </a:xfrm>
              <a:solidFill>
                <a:schemeClr val="tx1"/>
              </a:solidFill>
            </p:grpSpPr>
            <p:sp>
              <p:nvSpPr>
                <p:cNvPr id="101" name="Freeform 7"/>
                <p:cNvSpPr/>
                <p:nvPr/>
              </p:nvSpPr>
              <p:spPr bwMode="auto">
                <a:xfrm>
                  <a:off x="938213" y="2863850"/>
                  <a:ext cx="9525" cy="6350"/>
                </a:xfrm>
                <a:custGeom>
                  <a:avLst/>
                  <a:gdLst>
                    <a:gd name="T0" fmla="*/ 0 w 6"/>
                    <a:gd name="T1" fmla="*/ 4 h 4"/>
                    <a:gd name="T2" fmla="*/ 0 w 6"/>
                    <a:gd name="T3" fmla="*/ 4 h 4"/>
                    <a:gd name="T4" fmla="*/ 1 w 6"/>
                    <a:gd name="T5" fmla="*/ 2 h 4"/>
                    <a:gd name="T6" fmla="*/ 2 w 6"/>
                    <a:gd name="T7" fmla="*/ 1 h 4"/>
                    <a:gd name="T8" fmla="*/ 4 w 6"/>
                    <a:gd name="T9" fmla="*/ 0 h 4"/>
                    <a:gd name="T10" fmla="*/ 6 w 6"/>
                    <a:gd name="T11" fmla="*/ 0 h 4"/>
                    <a:gd name="T12" fmla="*/ 6 w 6"/>
                    <a:gd name="T13" fmla="*/ 0 h 4"/>
                    <a:gd name="T14" fmla="*/ 6 w 6"/>
                    <a:gd name="T15" fmla="*/ 2 h 4"/>
                    <a:gd name="T16" fmla="*/ 4 w 6"/>
                    <a:gd name="T17" fmla="*/ 3 h 4"/>
                    <a:gd name="T18" fmla="*/ 2 w 6"/>
                    <a:gd name="T19" fmla="*/ 4 h 4"/>
                    <a:gd name="T20" fmla="*/ 0 w 6"/>
                    <a:gd name="T21" fmla="*/ 4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1" y="2"/>
                      </a:lnTo>
                      <a:lnTo>
                        <a:pt x="2" y="1"/>
                      </a:lnTo>
                      <a:lnTo>
                        <a:pt x="4" y="0"/>
                      </a:lnTo>
                      <a:lnTo>
                        <a:pt x="6" y="0"/>
                      </a:lnTo>
                      <a:lnTo>
                        <a:pt x="6" y="0"/>
                      </a:lnTo>
                      <a:lnTo>
                        <a:pt x="6" y="2"/>
                      </a:lnTo>
                      <a:lnTo>
                        <a:pt x="4" y="3"/>
                      </a:lnTo>
                      <a:lnTo>
                        <a:pt x="2"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02" name="Freeform 8"/>
                <p:cNvSpPr/>
                <p:nvPr/>
              </p:nvSpPr>
              <p:spPr bwMode="auto">
                <a:xfrm>
                  <a:off x="938213" y="2824163"/>
                  <a:ext cx="20637" cy="33338"/>
                </a:xfrm>
                <a:custGeom>
                  <a:avLst/>
                  <a:gdLst>
                    <a:gd name="T0" fmla="*/ 0 w 13"/>
                    <a:gd name="T1" fmla="*/ 20 h 21"/>
                    <a:gd name="T2" fmla="*/ 0 w 13"/>
                    <a:gd name="T3" fmla="*/ 20 h 21"/>
                    <a:gd name="T4" fmla="*/ 1 w 13"/>
                    <a:gd name="T5" fmla="*/ 15 h 21"/>
                    <a:gd name="T6" fmla="*/ 1 w 13"/>
                    <a:gd name="T7" fmla="*/ 11 h 21"/>
                    <a:gd name="T8" fmla="*/ 1 w 13"/>
                    <a:gd name="T9" fmla="*/ 6 h 21"/>
                    <a:gd name="T10" fmla="*/ 2 w 13"/>
                    <a:gd name="T11" fmla="*/ 0 h 21"/>
                    <a:gd name="T12" fmla="*/ 2 w 13"/>
                    <a:gd name="T13" fmla="*/ 0 h 21"/>
                    <a:gd name="T14" fmla="*/ 7 w 13"/>
                    <a:gd name="T15" fmla="*/ 0 h 21"/>
                    <a:gd name="T16" fmla="*/ 10 w 13"/>
                    <a:gd name="T17" fmla="*/ 1 h 21"/>
                    <a:gd name="T18" fmla="*/ 12 w 13"/>
                    <a:gd name="T19" fmla="*/ 5 h 21"/>
                    <a:gd name="T20" fmla="*/ 13 w 13"/>
                    <a:gd name="T21" fmla="*/ 9 h 21"/>
                    <a:gd name="T22" fmla="*/ 13 w 13"/>
                    <a:gd name="T23" fmla="*/ 9 h 21"/>
                    <a:gd name="T24" fmla="*/ 9 w 13"/>
                    <a:gd name="T25" fmla="*/ 8 h 21"/>
                    <a:gd name="T26" fmla="*/ 7 w 13"/>
                    <a:gd name="T27" fmla="*/ 8 h 21"/>
                    <a:gd name="T28" fmla="*/ 7 w 13"/>
                    <a:gd name="T29" fmla="*/ 9 h 21"/>
                    <a:gd name="T30" fmla="*/ 7 w 13"/>
                    <a:gd name="T31" fmla="*/ 11 h 21"/>
                    <a:gd name="T32" fmla="*/ 9 w 13"/>
                    <a:gd name="T33" fmla="*/ 15 h 21"/>
                    <a:gd name="T34" fmla="*/ 11 w 13"/>
                    <a:gd name="T35" fmla="*/ 20 h 21"/>
                    <a:gd name="T36" fmla="*/ 11 w 13"/>
                    <a:gd name="T37" fmla="*/ 20 h 21"/>
                    <a:gd name="T38" fmla="*/ 8 w 13"/>
                    <a:gd name="T39" fmla="*/ 21 h 21"/>
                    <a:gd name="T40" fmla="*/ 6 w 13"/>
                    <a:gd name="T41" fmla="*/ 21 h 21"/>
                    <a:gd name="T42" fmla="*/ 3 w 13"/>
                    <a:gd name="T43" fmla="*/ 20 h 21"/>
                    <a:gd name="T44" fmla="*/ 0 w 13"/>
                    <a:gd name="T45" fmla="*/ 20 h 21"/>
                    <a:gd name="T46" fmla="*/ 0 w 13"/>
                    <a:gd name="T4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21">
                      <a:moveTo>
                        <a:pt x="0" y="20"/>
                      </a:moveTo>
                      <a:lnTo>
                        <a:pt x="0" y="20"/>
                      </a:lnTo>
                      <a:lnTo>
                        <a:pt x="1" y="15"/>
                      </a:lnTo>
                      <a:lnTo>
                        <a:pt x="1" y="11"/>
                      </a:lnTo>
                      <a:lnTo>
                        <a:pt x="1" y="6"/>
                      </a:lnTo>
                      <a:lnTo>
                        <a:pt x="2" y="0"/>
                      </a:lnTo>
                      <a:lnTo>
                        <a:pt x="2" y="0"/>
                      </a:lnTo>
                      <a:lnTo>
                        <a:pt x="7" y="0"/>
                      </a:lnTo>
                      <a:lnTo>
                        <a:pt x="10" y="1"/>
                      </a:lnTo>
                      <a:lnTo>
                        <a:pt x="12" y="5"/>
                      </a:lnTo>
                      <a:lnTo>
                        <a:pt x="13" y="9"/>
                      </a:lnTo>
                      <a:lnTo>
                        <a:pt x="13" y="9"/>
                      </a:lnTo>
                      <a:lnTo>
                        <a:pt x="9" y="8"/>
                      </a:lnTo>
                      <a:lnTo>
                        <a:pt x="7" y="8"/>
                      </a:lnTo>
                      <a:lnTo>
                        <a:pt x="7" y="9"/>
                      </a:lnTo>
                      <a:lnTo>
                        <a:pt x="7" y="11"/>
                      </a:lnTo>
                      <a:lnTo>
                        <a:pt x="9" y="15"/>
                      </a:lnTo>
                      <a:lnTo>
                        <a:pt x="11" y="20"/>
                      </a:lnTo>
                      <a:lnTo>
                        <a:pt x="11" y="20"/>
                      </a:lnTo>
                      <a:lnTo>
                        <a:pt x="8" y="21"/>
                      </a:lnTo>
                      <a:lnTo>
                        <a:pt x="6" y="21"/>
                      </a:lnTo>
                      <a:lnTo>
                        <a:pt x="3" y="20"/>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03" name="Freeform 9"/>
                <p:cNvSpPr/>
                <p:nvPr/>
              </p:nvSpPr>
              <p:spPr bwMode="auto">
                <a:xfrm>
                  <a:off x="947738" y="2797175"/>
                  <a:ext cx="19050" cy="19050"/>
                </a:xfrm>
                <a:custGeom>
                  <a:avLst/>
                  <a:gdLst>
                    <a:gd name="T0" fmla="*/ 0 w 12"/>
                    <a:gd name="T1" fmla="*/ 12 h 12"/>
                    <a:gd name="T2" fmla="*/ 0 w 12"/>
                    <a:gd name="T3" fmla="*/ 12 h 12"/>
                    <a:gd name="T4" fmla="*/ 1 w 12"/>
                    <a:gd name="T5" fmla="*/ 10 h 12"/>
                    <a:gd name="T6" fmla="*/ 1 w 12"/>
                    <a:gd name="T7" fmla="*/ 8 h 12"/>
                    <a:gd name="T8" fmla="*/ 1 w 12"/>
                    <a:gd name="T9" fmla="*/ 3 h 12"/>
                    <a:gd name="T10" fmla="*/ 2 w 12"/>
                    <a:gd name="T11" fmla="*/ 2 h 12"/>
                    <a:gd name="T12" fmla="*/ 3 w 12"/>
                    <a:gd name="T13" fmla="*/ 0 h 12"/>
                    <a:gd name="T14" fmla="*/ 5 w 12"/>
                    <a:gd name="T15" fmla="*/ 0 h 12"/>
                    <a:gd name="T16" fmla="*/ 10 w 12"/>
                    <a:gd name="T17" fmla="*/ 0 h 12"/>
                    <a:gd name="T18" fmla="*/ 10 w 12"/>
                    <a:gd name="T19" fmla="*/ 0 h 12"/>
                    <a:gd name="T20" fmla="*/ 10 w 12"/>
                    <a:gd name="T21" fmla="*/ 2 h 12"/>
                    <a:gd name="T22" fmla="*/ 12 w 12"/>
                    <a:gd name="T23" fmla="*/ 4 h 12"/>
                    <a:gd name="T24" fmla="*/ 12 w 12"/>
                    <a:gd name="T25" fmla="*/ 4 h 12"/>
                    <a:gd name="T26" fmla="*/ 11 w 12"/>
                    <a:gd name="T27" fmla="*/ 8 h 12"/>
                    <a:gd name="T28" fmla="*/ 8 w 12"/>
                    <a:gd name="T29" fmla="*/ 10 h 12"/>
                    <a:gd name="T30" fmla="*/ 5 w 12"/>
                    <a:gd name="T31" fmla="*/ 12 h 12"/>
                    <a:gd name="T32" fmla="*/ 0 w 12"/>
                    <a:gd name="T33" fmla="*/ 12 h 12"/>
                    <a:gd name="T34" fmla="*/ 0 w 1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0" y="12"/>
                      </a:moveTo>
                      <a:lnTo>
                        <a:pt x="0" y="12"/>
                      </a:lnTo>
                      <a:lnTo>
                        <a:pt x="1" y="10"/>
                      </a:lnTo>
                      <a:lnTo>
                        <a:pt x="1" y="8"/>
                      </a:lnTo>
                      <a:lnTo>
                        <a:pt x="1" y="3"/>
                      </a:lnTo>
                      <a:lnTo>
                        <a:pt x="2" y="2"/>
                      </a:lnTo>
                      <a:lnTo>
                        <a:pt x="3" y="0"/>
                      </a:lnTo>
                      <a:lnTo>
                        <a:pt x="5" y="0"/>
                      </a:lnTo>
                      <a:lnTo>
                        <a:pt x="10" y="0"/>
                      </a:lnTo>
                      <a:lnTo>
                        <a:pt x="10" y="0"/>
                      </a:lnTo>
                      <a:lnTo>
                        <a:pt x="10" y="2"/>
                      </a:lnTo>
                      <a:lnTo>
                        <a:pt x="12" y="4"/>
                      </a:lnTo>
                      <a:lnTo>
                        <a:pt x="12" y="4"/>
                      </a:lnTo>
                      <a:lnTo>
                        <a:pt x="11" y="8"/>
                      </a:lnTo>
                      <a:lnTo>
                        <a:pt x="8" y="10"/>
                      </a:lnTo>
                      <a:lnTo>
                        <a:pt x="5"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04" name="Freeform 10"/>
                <p:cNvSpPr/>
                <p:nvPr/>
              </p:nvSpPr>
              <p:spPr bwMode="auto">
                <a:xfrm>
                  <a:off x="963613" y="2735263"/>
                  <a:ext cx="20637" cy="49213"/>
                </a:xfrm>
                <a:custGeom>
                  <a:avLst/>
                  <a:gdLst>
                    <a:gd name="T0" fmla="*/ 9 w 13"/>
                    <a:gd name="T1" fmla="*/ 31 h 31"/>
                    <a:gd name="T2" fmla="*/ 9 w 13"/>
                    <a:gd name="T3" fmla="*/ 31 h 31"/>
                    <a:gd name="T4" fmla="*/ 0 w 13"/>
                    <a:gd name="T5" fmla="*/ 31 h 31"/>
                    <a:gd name="T6" fmla="*/ 0 w 13"/>
                    <a:gd name="T7" fmla="*/ 31 h 31"/>
                    <a:gd name="T8" fmla="*/ 1 w 13"/>
                    <a:gd name="T9" fmla="*/ 30 h 31"/>
                    <a:gd name="T10" fmla="*/ 2 w 13"/>
                    <a:gd name="T11" fmla="*/ 29 h 31"/>
                    <a:gd name="T12" fmla="*/ 6 w 13"/>
                    <a:gd name="T13" fmla="*/ 29 h 31"/>
                    <a:gd name="T14" fmla="*/ 6 w 13"/>
                    <a:gd name="T15" fmla="*/ 29 h 31"/>
                    <a:gd name="T16" fmla="*/ 7 w 13"/>
                    <a:gd name="T17" fmla="*/ 27 h 31"/>
                    <a:gd name="T18" fmla="*/ 5 w 13"/>
                    <a:gd name="T19" fmla="*/ 26 h 31"/>
                    <a:gd name="T20" fmla="*/ 3 w 13"/>
                    <a:gd name="T21" fmla="*/ 25 h 31"/>
                    <a:gd name="T22" fmla="*/ 2 w 13"/>
                    <a:gd name="T23" fmla="*/ 25 h 31"/>
                    <a:gd name="T24" fmla="*/ 2 w 13"/>
                    <a:gd name="T25" fmla="*/ 25 h 31"/>
                    <a:gd name="T26" fmla="*/ 1 w 13"/>
                    <a:gd name="T27" fmla="*/ 20 h 31"/>
                    <a:gd name="T28" fmla="*/ 0 w 13"/>
                    <a:gd name="T29" fmla="*/ 13 h 31"/>
                    <a:gd name="T30" fmla="*/ 0 w 13"/>
                    <a:gd name="T31" fmla="*/ 13 h 31"/>
                    <a:gd name="T32" fmla="*/ 1 w 13"/>
                    <a:gd name="T33" fmla="*/ 10 h 31"/>
                    <a:gd name="T34" fmla="*/ 3 w 13"/>
                    <a:gd name="T35" fmla="*/ 7 h 31"/>
                    <a:gd name="T36" fmla="*/ 4 w 13"/>
                    <a:gd name="T37" fmla="*/ 5 h 31"/>
                    <a:gd name="T38" fmla="*/ 3 w 13"/>
                    <a:gd name="T39" fmla="*/ 4 h 31"/>
                    <a:gd name="T40" fmla="*/ 2 w 13"/>
                    <a:gd name="T41" fmla="*/ 2 h 31"/>
                    <a:gd name="T42" fmla="*/ 2 w 13"/>
                    <a:gd name="T43" fmla="*/ 2 h 31"/>
                    <a:gd name="T44" fmla="*/ 2 w 13"/>
                    <a:gd name="T45" fmla="*/ 1 h 31"/>
                    <a:gd name="T46" fmla="*/ 3 w 13"/>
                    <a:gd name="T47" fmla="*/ 0 h 31"/>
                    <a:gd name="T48" fmla="*/ 6 w 13"/>
                    <a:gd name="T49" fmla="*/ 0 h 31"/>
                    <a:gd name="T50" fmla="*/ 10 w 13"/>
                    <a:gd name="T51" fmla="*/ 0 h 31"/>
                    <a:gd name="T52" fmla="*/ 11 w 13"/>
                    <a:gd name="T53" fmla="*/ 1 h 31"/>
                    <a:gd name="T54" fmla="*/ 11 w 13"/>
                    <a:gd name="T55" fmla="*/ 2 h 31"/>
                    <a:gd name="T56" fmla="*/ 11 w 13"/>
                    <a:gd name="T57" fmla="*/ 2 h 31"/>
                    <a:gd name="T58" fmla="*/ 11 w 13"/>
                    <a:gd name="T59" fmla="*/ 5 h 31"/>
                    <a:gd name="T60" fmla="*/ 10 w 13"/>
                    <a:gd name="T61" fmla="*/ 6 h 31"/>
                    <a:gd name="T62" fmla="*/ 6 w 13"/>
                    <a:gd name="T63" fmla="*/ 7 h 31"/>
                    <a:gd name="T64" fmla="*/ 6 w 13"/>
                    <a:gd name="T65" fmla="*/ 7 h 31"/>
                    <a:gd name="T66" fmla="*/ 7 w 13"/>
                    <a:gd name="T67" fmla="*/ 8 h 31"/>
                    <a:gd name="T68" fmla="*/ 9 w 13"/>
                    <a:gd name="T69" fmla="*/ 8 h 31"/>
                    <a:gd name="T70" fmla="*/ 11 w 13"/>
                    <a:gd name="T71" fmla="*/ 8 h 31"/>
                    <a:gd name="T72" fmla="*/ 12 w 13"/>
                    <a:gd name="T73" fmla="*/ 8 h 31"/>
                    <a:gd name="T74" fmla="*/ 13 w 13"/>
                    <a:gd name="T75" fmla="*/ 9 h 31"/>
                    <a:gd name="T76" fmla="*/ 13 w 13"/>
                    <a:gd name="T77" fmla="*/ 11 h 31"/>
                    <a:gd name="T78" fmla="*/ 13 w 13"/>
                    <a:gd name="T79" fmla="*/ 15 h 31"/>
                    <a:gd name="T80" fmla="*/ 13 w 13"/>
                    <a:gd name="T81" fmla="*/ 15 h 31"/>
                    <a:gd name="T82" fmla="*/ 13 w 13"/>
                    <a:gd name="T83" fmla="*/ 17 h 31"/>
                    <a:gd name="T84" fmla="*/ 13 w 13"/>
                    <a:gd name="T85" fmla="*/ 20 h 31"/>
                    <a:gd name="T86" fmla="*/ 13 w 13"/>
                    <a:gd name="T87" fmla="*/ 20 h 31"/>
                    <a:gd name="T88" fmla="*/ 11 w 13"/>
                    <a:gd name="T89" fmla="*/ 21 h 31"/>
                    <a:gd name="T90" fmla="*/ 10 w 13"/>
                    <a:gd name="T91" fmla="*/ 22 h 31"/>
                    <a:gd name="T92" fmla="*/ 11 w 13"/>
                    <a:gd name="T93" fmla="*/ 23 h 31"/>
                    <a:gd name="T94" fmla="*/ 11 w 13"/>
                    <a:gd name="T95" fmla="*/ 23 h 31"/>
                    <a:gd name="T96" fmla="*/ 13 w 13"/>
                    <a:gd name="T97" fmla="*/ 23 h 31"/>
                    <a:gd name="T98" fmla="*/ 13 w 13"/>
                    <a:gd name="T99" fmla="*/ 23 h 31"/>
                    <a:gd name="T100" fmla="*/ 12 w 13"/>
                    <a:gd name="T101" fmla="*/ 26 h 31"/>
                    <a:gd name="T102" fmla="*/ 10 w 13"/>
                    <a:gd name="T103" fmla="*/ 28 h 31"/>
                    <a:gd name="T104" fmla="*/ 9 w 13"/>
                    <a:gd name="T105" fmla="*/ 29 h 31"/>
                    <a:gd name="T106" fmla="*/ 9 w 13"/>
                    <a:gd name="T107" fmla="*/ 31 h 31"/>
                    <a:gd name="T108" fmla="*/ 9 w 13"/>
                    <a:gd name="T10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 h="31">
                      <a:moveTo>
                        <a:pt x="9" y="31"/>
                      </a:moveTo>
                      <a:lnTo>
                        <a:pt x="9" y="31"/>
                      </a:lnTo>
                      <a:lnTo>
                        <a:pt x="0" y="31"/>
                      </a:lnTo>
                      <a:lnTo>
                        <a:pt x="0" y="31"/>
                      </a:lnTo>
                      <a:lnTo>
                        <a:pt x="1" y="30"/>
                      </a:lnTo>
                      <a:lnTo>
                        <a:pt x="2" y="29"/>
                      </a:lnTo>
                      <a:lnTo>
                        <a:pt x="6" y="29"/>
                      </a:lnTo>
                      <a:lnTo>
                        <a:pt x="6" y="29"/>
                      </a:lnTo>
                      <a:lnTo>
                        <a:pt x="7" y="27"/>
                      </a:lnTo>
                      <a:lnTo>
                        <a:pt x="5" y="26"/>
                      </a:lnTo>
                      <a:lnTo>
                        <a:pt x="3" y="25"/>
                      </a:lnTo>
                      <a:lnTo>
                        <a:pt x="2" y="25"/>
                      </a:lnTo>
                      <a:lnTo>
                        <a:pt x="2" y="25"/>
                      </a:lnTo>
                      <a:lnTo>
                        <a:pt x="1" y="20"/>
                      </a:lnTo>
                      <a:lnTo>
                        <a:pt x="0" y="13"/>
                      </a:lnTo>
                      <a:lnTo>
                        <a:pt x="0" y="13"/>
                      </a:lnTo>
                      <a:lnTo>
                        <a:pt x="1" y="10"/>
                      </a:lnTo>
                      <a:lnTo>
                        <a:pt x="3" y="7"/>
                      </a:lnTo>
                      <a:lnTo>
                        <a:pt x="4" y="5"/>
                      </a:lnTo>
                      <a:lnTo>
                        <a:pt x="3" y="4"/>
                      </a:lnTo>
                      <a:lnTo>
                        <a:pt x="2" y="2"/>
                      </a:lnTo>
                      <a:lnTo>
                        <a:pt x="2" y="2"/>
                      </a:lnTo>
                      <a:lnTo>
                        <a:pt x="2" y="1"/>
                      </a:lnTo>
                      <a:lnTo>
                        <a:pt x="3" y="0"/>
                      </a:lnTo>
                      <a:lnTo>
                        <a:pt x="6" y="0"/>
                      </a:lnTo>
                      <a:lnTo>
                        <a:pt x="10" y="0"/>
                      </a:lnTo>
                      <a:lnTo>
                        <a:pt x="11" y="1"/>
                      </a:lnTo>
                      <a:lnTo>
                        <a:pt x="11" y="2"/>
                      </a:lnTo>
                      <a:lnTo>
                        <a:pt x="11" y="2"/>
                      </a:lnTo>
                      <a:lnTo>
                        <a:pt x="11" y="5"/>
                      </a:lnTo>
                      <a:lnTo>
                        <a:pt x="10" y="6"/>
                      </a:lnTo>
                      <a:lnTo>
                        <a:pt x="6" y="7"/>
                      </a:lnTo>
                      <a:lnTo>
                        <a:pt x="6" y="7"/>
                      </a:lnTo>
                      <a:lnTo>
                        <a:pt x="7" y="8"/>
                      </a:lnTo>
                      <a:lnTo>
                        <a:pt x="9" y="8"/>
                      </a:lnTo>
                      <a:lnTo>
                        <a:pt x="11" y="8"/>
                      </a:lnTo>
                      <a:lnTo>
                        <a:pt x="12" y="8"/>
                      </a:lnTo>
                      <a:lnTo>
                        <a:pt x="13" y="9"/>
                      </a:lnTo>
                      <a:lnTo>
                        <a:pt x="13" y="11"/>
                      </a:lnTo>
                      <a:lnTo>
                        <a:pt x="13" y="15"/>
                      </a:lnTo>
                      <a:lnTo>
                        <a:pt x="13" y="15"/>
                      </a:lnTo>
                      <a:lnTo>
                        <a:pt x="13" y="17"/>
                      </a:lnTo>
                      <a:lnTo>
                        <a:pt x="13" y="20"/>
                      </a:lnTo>
                      <a:lnTo>
                        <a:pt x="13" y="20"/>
                      </a:lnTo>
                      <a:lnTo>
                        <a:pt x="11" y="21"/>
                      </a:lnTo>
                      <a:lnTo>
                        <a:pt x="10" y="22"/>
                      </a:lnTo>
                      <a:lnTo>
                        <a:pt x="11" y="23"/>
                      </a:lnTo>
                      <a:lnTo>
                        <a:pt x="11" y="23"/>
                      </a:lnTo>
                      <a:lnTo>
                        <a:pt x="13" y="23"/>
                      </a:lnTo>
                      <a:lnTo>
                        <a:pt x="13" y="23"/>
                      </a:lnTo>
                      <a:lnTo>
                        <a:pt x="12" y="26"/>
                      </a:lnTo>
                      <a:lnTo>
                        <a:pt x="10" y="28"/>
                      </a:lnTo>
                      <a:lnTo>
                        <a:pt x="9" y="29"/>
                      </a:lnTo>
                      <a:lnTo>
                        <a:pt x="9" y="31"/>
                      </a:lnTo>
                      <a:lnTo>
                        <a:pt x="9"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05" name="Freeform 11"/>
                <p:cNvSpPr/>
                <p:nvPr/>
              </p:nvSpPr>
              <p:spPr bwMode="auto">
                <a:xfrm>
                  <a:off x="990600" y="2693988"/>
                  <a:ext cx="12700" cy="9525"/>
                </a:xfrm>
                <a:custGeom>
                  <a:avLst/>
                  <a:gdLst>
                    <a:gd name="T0" fmla="*/ 0 w 8"/>
                    <a:gd name="T1" fmla="*/ 6 h 6"/>
                    <a:gd name="T2" fmla="*/ 0 w 8"/>
                    <a:gd name="T3" fmla="*/ 6 h 6"/>
                    <a:gd name="T4" fmla="*/ 0 w 8"/>
                    <a:gd name="T5" fmla="*/ 4 h 6"/>
                    <a:gd name="T6" fmla="*/ 0 w 8"/>
                    <a:gd name="T7" fmla="*/ 2 h 6"/>
                    <a:gd name="T8" fmla="*/ 2 w 8"/>
                    <a:gd name="T9" fmla="*/ 1 h 6"/>
                    <a:gd name="T10" fmla="*/ 4 w 8"/>
                    <a:gd name="T11" fmla="*/ 0 h 6"/>
                    <a:gd name="T12" fmla="*/ 6 w 8"/>
                    <a:gd name="T13" fmla="*/ 1 h 6"/>
                    <a:gd name="T14" fmla="*/ 7 w 8"/>
                    <a:gd name="T15" fmla="*/ 2 h 6"/>
                    <a:gd name="T16" fmla="*/ 8 w 8"/>
                    <a:gd name="T17" fmla="*/ 4 h 6"/>
                    <a:gd name="T18" fmla="*/ 7 w 8"/>
                    <a:gd name="T19" fmla="*/ 6 h 6"/>
                    <a:gd name="T20" fmla="*/ 7 w 8"/>
                    <a:gd name="T21" fmla="*/ 6 h 6"/>
                    <a:gd name="T22" fmla="*/ 0 w 8"/>
                    <a:gd name="T23" fmla="*/ 6 h 6"/>
                    <a:gd name="T24" fmla="*/ 0 w 8"/>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0" y="6"/>
                      </a:moveTo>
                      <a:lnTo>
                        <a:pt x="0" y="6"/>
                      </a:lnTo>
                      <a:lnTo>
                        <a:pt x="0" y="4"/>
                      </a:lnTo>
                      <a:lnTo>
                        <a:pt x="0" y="2"/>
                      </a:lnTo>
                      <a:lnTo>
                        <a:pt x="2" y="1"/>
                      </a:lnTo>
                      <a:lnTo>
                        <a:pt x="4" y="0"/>
                      </a:lnTo>
                      <a:lnTo>
                        <a:pt x="6" y="1"/>
                      </a:lnTo>
                      <a:lnTo>
                        <a:pt x="7" y="2"/>
                      </a:lnTo>
                      <a:lnTo>
                        <a:pt x="8" y="4"/>
                      </a:lnTo>
                      <a:lnTo>
                        <a:pt x="7" y="6"/>
                      </a:lnTo>
                      <a:lnTo>
                        <a:pt x="7"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06" name="Freeform 12"/>
                <p:cNvSpPr/>
                <p:nvPr/>
              </p:nvSpPr>
              <p:spPr bwMode="auto">
                <a:xfrm>
                  <a:off x="990600" y="2655888"/>
                  <a:ext cx="22225" cy="33338"/>
                </a:xfrm>
                <a:custGeom>
                  <a:avLst/>
                  <a:gdLst>
                    <a:gd name="T0" fmla="*/ 0 w 14"/>
                    <a:gd name="T1" fmla="*/ 21 h 21"/>
                    <a:gd name="T2" fmla="*/ 0 w 14"/>
                    <a:gd name="T3" fmla="*/ 21 h 21"/>
                    <a:gd name="T4" fmla="*/ 2 w 14"/>
                    <a:gd name="T5" fmla="*/ 18 h 21"/>
                    <a:gd name="T6" fmla="*/ 4 w 14"/>
                    <a:gd name="T7" fmla="*/ 17 h 21"/>
                    <a:gd name="T8" fmla="*/ 5 w 14"/>
                    <a:gd name="T9" fmla="*/ 16 h 21"/>
                    <a:gd name="T10" fmla="*/ 5 w 14"/>
                    <a:gd name="T11" fmla="*/ 16 h 21"/>
                    <a:gd name="T12" fmla="*/ 4 w 14"/>
                    <a:gd name="T13" fmla="*/ 12 h 21"/>
                    <a:gd name="T14" fmla="*/ 1 w 14"/>
                    <a:gd name="T15" fmla="*/ 9 h 21"/>
                    <a:gd name="T16" fmla="*/ 0 w 14"/>
                    <a:gd name="T17" fmla="*/ 6 h 21"/>
                    <a:gd name="T18" fmla="*/ 0 w 14"/>
                    <a:gd name="T19" fmla="*/ 4 h 21"/>
                    <a:gd name="T20" fmla="*/ 1 w 14"/>
                    <a:gd name="T21" fmla="*/ 2 h 21"/>
                    <a:gd name="T22" fmla="*/ 2 w 14"/>
                    <a:gd name="T23" fmla="*/ 0 h 21"/>
                    <a:gd name="T24" fmla="*/ 2 w 14"/>
                    <a:gd name="T25" fmla="*/ 0 h 21"/>
                    <a:gd name="T26" fmla="*/ 6 w 14"/>
                    <a:gd name="T27" fmla="*/ 0 h 21"/>
                    <a:gd name="T28" fmla="*/ 8 w 14"/>
                    <a:gd name="T29" fmla="*/ 0 h 21"/>
                    <a:gd name="T30" fmla="*/ 9 w 14"/>
                    <a:gd name="T31" fmla="*/ 1 h 21"/>
                    <a:gd name="T32" fmla="*/ 10 w 14"/>
                    <a:gd name="T33" fmla="*/ 2 h 21"/>
                    <a:gd name="T34" fmla="*/ 11 w 14"/>
                    <a:gd name="T35" fmla="*/ 5 h 21"/>
                    <a:gd name="T36" fmla="*/ 12 w 14"/>
                    <a:gd name="T37" fmla="*/ 6 h 21"/>
                    <a:gd name="T38" fmla="*/ 14 w 14"/>
                    <a:gd name="T39" fmla="*/ 8 h 21"/>
                    <a:gd name="T40" fmla="*/ 14 w 14"/>
                    <a:gd name="T41" fmla="*/ 8 h 21"/>
                    <a:gd name="T42" fmla="*/ 14 w 14"/>
                    <a:gd name="T43" fmla="*/ 10 h 21"/>
                    <a:gd name="T44" fmla="*/ 13 w 14"/>
                    <a:gd name="T45" fmla="*/ 11 h 21"/>
                    <a:gd name="T46" fmla="*/ 11 w 14"/>
                    <a:gd name="T47" fmla="*/ 14 h 21"/>
                    <a:gd name="T48" fmla="*/ 9 w 14"/>
                    <a:gd name="T49" fmla="*/ 16 h 21"/>
                    <a:gd name="T50" fmla="*/ 9 w 14"/>
                    <a:gd name="T51" fmla="*/ 18 h 21"/>
                    <a:gd name="T52" fmla="*/ 10 w 14"/>
                    <a:gd name="T53" fmla="*/ 21 h 21"/>
                    <a:gd name="T54" fmla="*/ 10 w 14"/>
                    <a:gd name="T55" fmla="*/ 21 h 21"/>
                    <a:gd name="T56" fmla="*/ 0 w 14"/>
                    <a:gd name="T57" fmla="*/ 21 h 21"/>
                    <a:gd name="T58" fmla="*/ 0 w 14"/>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1">
                      <a:moveTo>
                        <a:pt x="0" y="21"/>
                      </a:moveTo>
                      <a:lnTo>
                        <a:pt x="0" y="21"/>
                      </a:lnTo>
                      <a:lnTo>
                        <a:pt x="2" y="18"/>
                      </a:lnTo>
                      <a:lnTo>
                        <a:pt x="4" y="17"/>
                      </a:lnTo>
                      <a:lnTo>
                        <a:pt x="5" y="16"/>
                      </a:lnTo>
                      <a:lnTo>
                        <a:pt x="5" y="16"/>
                      </a:lnTo>
                      <a:lnTo>
                        <a:pt x="4" y="12"/>
                      </a:lnTo>
                      <a:lnTo>
                        <a:pt x="1" y="9"/>
                      </a:lnTo>
                      <a:lnTo>
                        <a:pt x="0" y="6"/>
                      </a:lnTo>
                      <a:lnTo>
                        <a:pt x="0" y="4"/>
                      </a:lnTo>
                      <a:lnTo>
                        <a:pt x="1" y="2"/>
                      </a:lnTo>
                      <a:lnTo>
                        <a:pt x="2" y="0"/>
                      </a:lnTo>
                      <a:lnTo>
                        <a:pt x="2" y="0"/>
                      </a:lnTo>
                      <a:lnTo>
                        <a:pt x="6" y="0"/>
                      </a:lnTo>
                      <a:lnTo>
                        <a:pt x="8" y="0"/>
                      </a:lnTo>
                      <a:lnTo>
                        <a:pt x="9" y="1"/>
                      </a:lnTo>
                      <a:lnTo>
                        <a:pt x="10" y="2"/>
                      </a:lnTo>
                      <a:lnTo>
                        <a:pt x="11" y="5"/>
                      </a:lnTo>
                      <a:lnTo>
                        <a:pt x="12" y="6"/>
                      </a:lnTo>
                      <a:lnTo>
                        <a:pt x="14" y="8"/>
                      </a:lnTo>
                      <a:lnTo>
                        <a:pt x="14" y="8"/>
                      </a:lnTo>
                      <a:lnTo>
                        <a:pt x="14" y="10"/>
                      </a:lnTo>
                      <a:lnTo>
                        <a:pt x="13" y="11"/>
                      </a:lnTo>
                      <a:lnTo>
                        <a:pt x="11" y="14"/>
                      </a:lnTo>
                      <a:lnTo>
                        <a:pt x="9" y="16"/>
                      </a:lnTo>
                      <a:lnTo>
                        <a:pt x="9" y="18"/>
                      </a:lnTo>
                      <a:lnTo>
                        <a:pt x="10" y="21"/>
                      </a:lnTo>
                      <a:lnTo>
                        <a:pt x="10" y="21"/>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07" name="Freeform 13"/>
                <p:cNvSpPr/>
                <p:nvPr/>
              </p:nvSpPr>
              <p:spPr bwMode="auto">
                <a:xfrm>
                  <a:off x="1012825" y="2511425"/>
                  <a:ext cx="79375" cy="119063"/>
                </a:xfrm>
                <a:custGeom>
                  <a:avLst/>
                  <a:gdLst>
                    <a:gd name="T0" fmla="*/ 49 w 50"/>
                    <a:gd name="T1" fmla="*/ 0 h 75"/>
                    <a:gd name="T2" fmla="*/ 50 w 50"/>
                    <a:gd name="T3" fmla="*/ 7 h 75"/>
                    <a:gd name="T4" fmla="*/ 46 w 50"/>
                    <a:gd name="T5" fmla="*/ 13 h 75"/>
                    <a:gd name="T6" fmla="*/ 41 w 50"/>
                    <a:gd name="T7" fmla="*/ 20 h 75"/>
                    <a:gd name="T8" fmla="*/ 40 w 50"/>
                    <a:gd name="T9" fmla="*/ 29 h 75"/>
                    <a:gd name="T10" fmla="*/ 38 w 50"/>
                    <a:gd name="T11" fmla="*/ 29 h 75"/>
                    <a:gd name="T12" fmla="*/ 36 w 50"/>
                    <a:gd name="T13" fmla="*/ 35 h 75"/>
                    <a:gd name="T14" fmla="*/ 33 w 50"/>
                    <a:gd name="T15" fmla="*/ 35 h 75"/>
                    <a:gd name="T16" fmla="*/ 29 w 50"/>
                    <a:gd name="T17" fmla="*/ 39 h 75"/>
                    <a:gd name="T18" fmla="*/ 26 w 50"/>
                    <a:gd name="T19" fmla="*/ 40 h 75"/>
                    <a:gd name="T20" fmla="*/ 27 w 50"/>
                    <a:gd name="T21" fmla="*/ 45 h 75"/>
                    <a:gd name="T22" fmla="*/ 26 w 50"/>
                    <a:gd name="T23" fmla="*/ 49 h 75"/>
                    <a:gd name="T24" fmla="*/ 24 w 50"/>
                    <a:gd name="T25" fmla="*/ 49 h 75"/>
                    <a:gd name="T26" fmla="*/ 22 w 50"/>
                    <a:gd name="T27" fmla="*/ 49 h 75"/>
                    <a:gd name="T28" fmla="*/ 21 w 50"/>
                    <a:gd name="T29" fmla="*/ 54 h 75"/>
                    <a:gd name="T30" fmla="*/ 20 w 50"/>
                    <a:gd name="T31" fmla="*/ 61 h 75"/>
                    <a:gd name="T32" fmla="*/ 18 w 50"/>
                    <a:gd name="T33" fmla="*/ 62 h 75"/>
                    <a:gd name="T34" fmla="*/ 13 w 50"/>
                    <a:gd name="T35" fmla="*/ 67 h 75"/>
                    <a:gd name="T36" fmla="*/ 14 w 50"/>
                    <a:gd name="T37" fmla="*/ 71 h 75"/>
                    <a:gd name="T38" fmla="*/ 11 w 50"/>
                    <a:gd name="T39" fmla="*/ 71 h 75"/>
                    <a:gd name="T40" fmla="*/ 8 w 50"/>
                    <a:gd name="T41" fmla="*/ 75 h 75"/>
                    <a:gd name="T42" fmla="*/ 5 w 50"/>
                    <a:gd name="T43" fmla="*/ 75 h 75"/>
                    <a:gd name="T44" fmla="*/ 2 w 50"/>
                    <a:gd name="T45" fmla="*/ 72 h 75"/>
                    <a:gd name="T46" fmla="*/ 0 w 50"/>
                    <a:gd name="T47" fmla="*/ 71 h 75"/>
                    <a:gd name="T48" fmla="*/ 1 w 50"/>
                    <a:gd name="T49" fmla="*/ 68 h 75"/>
                    <a:gd name="T50" fmla="*/ 8 w 50"/>
                    <a:gd name="T51" fmla="*/ 67 h 75"/>
                    <a:gd name="T52" fmla="*/ 11 w 50"/>
                    <a:gd name="T53" fmla="*/ 69 h 75"/>
                    <a:gd name="T54" fmla="*/ 11 w 50"/>
                    <a:gd name="T55" fmla="*/ 64 h 75"/>
                    <a:gd name="T56" fmla="*/ 4 w 50"/>
                    <a:gd name="T57" fmla="*/ 60 h 75"/>
                    <a:gd name="T58" fmla="*/ 0 w 50"/>
                    <a:gd name="T59" fmla="*/ 58 h 75"/>
                    <a:gd name="T60" fmla="*/ 3 w 50"/>
                    <a:gd name="T61" fmla="*/ 55 h 75"/>
                    <a:gd name="T62" fmla="*/ 8 w 50"/>
                    <a:gd name="T63" fmla="*/ 55 h 75"/>
                    <a:gd name="T64" fmla="*/ 7 w 50"/>
                    <a:gd name="T65" fmla="*/ 54 h 75"/>
                    <a:gd name="T66" fmla="*/ 4 w 50"/>
                    <a:gd name="T67" fmla="*/ 53 h 75"/>
                    <a:gd name="T68" fmla="*/ 6 w 50"/>
                    <a:gd name="T69" fmla="*/ 48 h 75"/>
                    <a:gd name="T70" fmla="*/ 5 w 50"/>
                    <a:gd name="T71" fmla="*/ 40 h 75"/>
                    <a:gd name="T72" fmla="*/ 7 w 50"/>
                    <a:gd name="T73" fmla="*/ 36 h 75"/>
                    <a:gd name="T74" fmla="*/ 11 w 50"/>
                    <a:gd name="T75" fmla="*/ 35 h 75"/>
                    <a:gd name="T76" fmla="*/ 13 w 50"/>
                    <a:gd name="T77" fmla="*/ 40 h 75"/>
                    <a:gd name="T78" fmla="*/ 8 w 50"/>
                    <a:gd name="T79" fmla="*/ 42 h 75"/>
                    <a:gd name="T80" fmla="*/ 9 w 50"/>
                    <a:gd name="T81" fmla="*/ 44 h 75"/>
                    <a:gd name="T82" fmla="*/ 14 w 50"/>
                    <a:gd name="T83" fmla="*/ 47 h 75"/>
                    <a:gd name="T84" fmla="*/ 22 w 50"/>
                    <a:gd name="T85" fmla="*/ 47 h 75"/>
                    <a:gd name="T86" fmla="*/ 22 w 50"/>
                    <a:gd name="T87" fmla="*/ 44 h 75"/>
                    <a:gd name="T88" fmla="*/ 18 w 50"/>
                    <a:gd name="T89" fmla="*/ 41 h 75"/>
                    <a:gd name="T90" fmla="*/ 16 w 50"/>
                    <a:gd name="T91" fmla="*/ 40 h 75"/>
                    <a:gd name="T92" fmla="*/ 16 w 50"/>
                    <a:gd name="T93" fmla="*/ 29 h 75"/>
                    <a:gd name="T94" fmla="*/ 20 w 50"/>
                    <a:gd name="T95" fmla="*/ 31 h 75"/>
                    <a:gd name="T96" fmla="*/ 21 w 50"/>
                    <a:gd name="T97" fmla="*/ 28 h 75"/>
                    <a:gd name="T98" fmla="*/ 22 w 50"/>
                    <a:gd name="T99" fmla="*/ 22 h 75"/>
                    <a:gd name="T100" fmla="*/ 24 w 50"/>
                    <a:gd name="T101" fmla="*/ 20 h 75"/>
                    <a:gd name="T102" fmla="*/ 20 w 50"/>
                    <a:gd name="T103" fmla="*/ 15 h 75"/>
                    <a:gd name="T104" fmla="*/ 20 w 50"/>
                    <a:gd name="T105" fmla="*/ 13 h 75"/>
                    <a:gd name="T106" fmla="*/ 24 w 50"/>
                    <a:gd name="T107" fmla="*/ 12 h 75"/>
                    <a:gd name="T108" fmla="*/ 29 w 50"/>
                    <a:gd name="T109" fmla="*/ 12 h 75"/>
                    <a:gd name="T110" fmla="*/ 31 w 50"/>
                    <a:gd name="T111" fmla="*/ 10 h 75"/>
                    <a:gd name="T112" fmla="*/ 29 w 50"/>
                    <a:gd name="T113" fmla="*/ 6 h 75"/>
                    <a:gd name="T114" fmla="*/ 33 w 50"/>
                    <a:gd name="T115" fmla="*/ 8 h 75"/>
                    <a:gd name="T116" fmla="*/ 36 w 50"/>
                    <a:gd name="T117" fmla="*/ 11 h 75"/>
                    <a:gd name="T118" fmla="*/ 39 w 50"/>
                    <a:gd name="T119" fmla="*/ 10 h 75"/>
                    <a:gd name="T120" fmla="*/ 42 w 50"/>
                    <a:gd name="T121" fmla="*/ 5 h 75"/>
                    <a:gd name="T122" fmla="*/ 44 w 50"/>
                    <a:gd name="T123" fmla="*/ 1 h 75"/>
                    <a:gd name="T124" fmla="*/ 49 w 50"/>
                    <a:gd name="T1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75">
                      <a:moveTo>
                        <a:pt x="49" y="0"/>
                      </a:moveTo>
                      <a:lnTo>
                        <a:pt x="49" y="0"/>
                      </a:lnTo>
                      <a:lnTo>
                        <a:pt x="50" y="4"/>
                      </a:lnTo>
                      <a:lnTo>
                        <a:pt x="50" y="7"/>
                      </a:lnTo>
                      <a:lnTo>
                        <a:pt x="48" y="10"/>
                      </a:lnTo>
                      <a:lnTo>
                        <a:pt x="46" y="13"/>
                      </a:lnTo>
                      <a:lnTo>
                        <a:pt x="43" y="15"/>
                      </a:lnTo>
                      <a:lnTo>
                        <a:pt x="41" y="20"/>
                      </a:lnTo>
                      <a:lnTo>
                        <a:pt x="40" y="24"/>
                      </a:lnTo>
                      <a:lnTo>
                        <a:pt x="40" y="29"/>
                      </a:lnTo>
                      <a:lnTo>
                        <a:pt x="40" y="29"/>
                      </a:lnTo>
                      <a:lnTo>
                        <a:pt x="38" y="29"/>
                      </a:lnTo>
                      <a:lnTo>
                        <a:pt x="36" y="30"/>
                      </a:lnTo>
                      <a:lnTo>
                        <a:pt x="36" y="35"/>
                      </a:lnTo>
                      <a:lnTo>
                        <a:pt x="36" y="35"/>
                      </a:lnTo>
                      <a:lnTo>
                        <a:pt x="33" y="35"/>
                      </a:lnTo>
                      <a:lnTo>
                        <a:pt x="31" y="38"/>
                      </a:lnTo>
                      <a:lnTo>
                        <a:pt x="29" y="39"/>
                      </a:lnTo>
                      <a:lnTo>
                        <a:pt x="26" y="40"/>
                      </a:lnTo>
                      <a:lnTo>
                        <a:pt x="26" y="40"/>
                      </a:lnTo>
                      <a:lnTo>
                        <a:pt x="26" y="42"/>
                      </a:lnTo>
                      <a:lnTo>
                        <a:pt x="27" y="45"/>
                      </a:lnTo>
                      <a:lnTo>
                        <a:pt x="27" y="47"/>
                      </a:lnTo>
                      <a:lnTo>
                        <a:pt x="26" y="49"/>
                      </a:lnTo>
                      <a:lnTo>
                        <a:pt x="26" y="49"/>
                      </a:lnTo>
                      <a:lnTo>
                        <a:pt x="24" y="49"/>
                      </a:lnTo>
                      <a:lnTo>
                        <a:pt x="22" y="49"/>
                      </a:lnTo>
                      <a:lnTo>
                        <a:pt x="22" y="49"/>
                      </a:lnTo>
                      <a:lnTo>
                        <a:pt x="21" y="51"/>
                      </a:lnTo>
                      <a:lnTo>
                        <a:pt x="21" y="54"/>
                      </a:lnTo>
                      <a:lnTo>
                        <a:pt x="21" y="58"/>
                      </a:lnTo>
                      <a:lnTo>
                        <a:pt x="20" y="61"/>
                      </a:lnTo>
                      <a:lnTo>
                        <a:pt x="20" y="61"/>
                      </a:lnTo>
                      <a:lnTo>
                        <a:pt x="18" y="62"/>
                      </a:lnTo>
                      <a:lnTo>
                        <a:pt x="15" y="64"/>
                      </a:lnTo>
                      <a:lnTo>
                        <a:pt x="13" y="67"/>
                      </a:lnTo>
                      <a:lnTo>
                        <a:pt x="13" y="69"/>
                      </a:lnTo>
                      <a:lnTo>
                        <a:pt x="14" y="71"/>
                      </a:lnTo>
                      <a:lnTo>
                        <a:pt x="14" y="71"/>
                      </a:lnTo>
                      <a:lnTo>
                        <a:pt x="11" y="71"/>
                      </a:lnTo>
                      <a:lnTo>
                        <a:pt x="9" y="72"/>
                      </a:lnTo>
                      <a:lnTo>
                        <a:pt x="8" y="75"/>
                      </a:lnTo>
                      <a:lnTo>
                        <a:pt x="8" y="75"/>
                      </a:lnTo>
                      <a:lnTo>
                        <a:pt x="5" y="75"/>
                      </a:lnTo>
                      <a:lnTo>
                        <a:pt x="4" y="74"/>
                      </a:lnTo>
                      <a:lnTo>
                        <a:pt x="2" y="72"/>
                      </a:lnTo>
                      <a:lnTo>
                        <a:pt x="0" y="71"/>
                      </a:lnTo>
                      <a:lnTo>
                        <a:pt x="0" y="71"/>
                      </a:lnTo>
                      <a:lnTo>
                        <a:pt x="0" y="69"/>
                      </a:lnTo>
                      <a:lnTo>
                        <a:pt x="1" y="68"/>
                      </a:lnTo>
                      <a:lnTo>
                        <a:pt x="4" y="67"/>
                      </a:lnTo>
                      <a:lnTo>
                        <a:pt x="8" y="67"/>
                      </a:lnTo>
                      <a:lnTo>
                        <a:pt x="11" y="69"/>
                      </a:lnTo>
                      <a:lnTo>
                        <a:pt x="11" y="69"/>
                      </a:lnTo>
                      <a:lnTo>
                        <a:pt x="11" y="66"/>
                      </a:lnTo>
                      <a:lnTo>
                        <a:pt x="11" y="64"/>
                      </a:lnTo>
                      <a:lnTo>
                        <a:pt x="7" y="61"/>
                      </a:lnTo>
                      <a:lnTo>
                        <a:pt x="4" y="60"/>
                      </a:lnTo>
                      <a:lnTo>
                        <a:pt x="0" y="58"/>
                      </a:lnTo>
                      <a:lnTo>
                        <a:pt x="0" y="58"/>
                      </a:lnTo>
                      <a:lnTo>
                        <a:pt x="1" y="56"/>
                      </a:lnTo>
                      <a:lnTo>
                        <a:pt x="3" y="55"/>
                      </a:lnTo>
                      <a:lnTo>
                        <a:pt x="8" y="55"/>
                      </a:lnTo>
                      <a:lnTo>
                        <a:pt x="8" y="55"/>
                      </a:lnTo>
                      <a:lnTo>
                        <a:pt x="8" y="54"/>
                      </a:lnTo>
                      <a:lnTo>
                        <a:pt x="7" y="54"/>
                      </a:lnTo>
                      <a:lnTo>
                        <a:pt x="4" y="53"/>
                      </a:lnTo>
                      <a:lnTo>
                        <a:pt x="4" y="53"/>
                      </a:lnTo>
                      <a:lnTo>
                        <a:pt x="6" y="51"/>
                      </a:lnTo>
                      <a:lnTo>
                        <a:pt x="6" y="48"/>
                      </a:lnTo>
                      <a:lnTo>
                        <a:pt x="5" y="42"/>
                      </a:lnTo>
                      <a:lnTo>
                        <a:pt x="5" y="40"/>
                      </a:lnTo>
                      <a:lnTo>
                        <a:pt x="5" y="38"/>
                      </a:lnTo>
                      <a:lnTo>
                        <a:pt x="7" y="36"/>
                      </a:lnTo>
                      <a:lnTo>
                        <a:pt x="11" y="35"/>
                      </a:lnTo>
                      <a:lnTo>
                        <a:pt x="11" y="35"/>
                      </a:lnTo>
                      <a:lnTo>
                        <a:pt x="13" y="38"/>
                      </a:lnTo>
                      <a:lnTo>
                        <a:pt x="13" y="40"/>
                      </a:lnTo>
                      <a:lnTo>
                        <a:pt x="12" y="41"/>
                      </a:lnTo>
                      <a:lnTo>
                        <a:pt x="8" y="42"/>
                      </a:lnTo>
                      <a:lnTo>
                        <a:pt x="8" y="42"/>
                      </a:lnTo>
                      <a:lnTo>
                        <a:pt x="9" y="44"/>
                      </a:lnTo>
                      <a:lnTo>
                        <a:pt x="11" y="45"/>
                      </a:lnTo>
                      <a:lnTo>
                        <a:pt x="14" y="47"/>
                      </a:lnTo>
                      <a:lnTo>
                        <a:pt x="22" y="47"/>
                      </a:lnTo>
                      <a:lnTo>
                        <a:pt x="22" y="47"/>
                      </a:lnTo>
                      <a:lnTo>
                        <a:pt x="22" y="45"/>
                      </a:lnTo>
                      <a:lnTo>
                        <a:pt x="22" y="44"/>
                      </a:lnTo>
                      <a:lnTo>
                        <a:pt x="20" y="42"/>
                      </a:lnTo>
                      <a:lnTo>
                        <a:pt x="18" y="41"/>
                      </a:lnTo>
                      <a:lnTo>
                        <a:pt x="16" y="40"/>
                      </a:lnTo>
                      <a:lnTo>
                        <a:pt x="16" y="40"/>
                      </a:lnTo>
                      <a:lnTo>
                        <a:pt x="16" y="29"/>
                      </a:lnTo>
                      <a:lnTo>
                        <a:pt x="16" y="29"/>
                      </a:lnTo>
                      <a:lnTo>
                        <a:pt x="19" y="30"/>
                      </a:lnTo>
                      <a:lnTo>
                        <a:pt x="20" y="31"/>
                      </a:lnTo>
                      <a:lnTo>
                        <a:pt x="21" y="30"/>
                      </a:lnTo>
                      <a:lnTo>
                        <a:pt x="21" y="28"/>
                      </a:lnTo>
                      <a:lnTo>
                        <a:pt x="21" y="24"/>
                      </a:lnTo>
                      <a:lnTo>
                        <a:pt x="22" y="22"/>
                      </a:lnTo>
                      <a:lnTo>
                        <a:pt x="24" y="20"/>
                      </a:lnTo>
                      <a:lnTo>
                        <a:pt x="24" y="20"/>
                      </a:lnTo>
                      <a:lnTo>
                        <a:pt x="21" y="18"/>
                      </a:lnTo>
                      <a:lnTo>
                        <a:pt x="20" y="15"/>
                      </a:lnTo>
                      <a:lnTo>
                        <a:pt x="20" y="13"/>
                      </a:lnTo>
                      <a:lnTo>
                        <a:pt x="20" y="13"/>
                      </a:lnTo>
                      <a:lnTo>
                        <a:pt x="22" y="12"/>
                      </a:lnTo>
                      <a:lnTo>
                        <a:pt x="24" y="12"/>
                      </a:lnTo>
                      <a:lnTo>
                        <a:pt x="28" y="12"/>
                      </a:lnTo>
                      <a:lnTo>
                        <a:pt x="29" y="12"/>
                      </a:lnTo>
                      <a:lnTo>
                        <a:pt x="31" y="11"/>
                      </a:lnTo>
                      <a:lnTo>
                        <a:pt x="31" y="10"/>
                      </a:lnTo>
                      <a:lnTo>
                        <a:pt x="29" y="6"/>
                      </a:lnTo>
                      <a:lnTo>
                        <a:pt x="29" y="6"/>
                      </a:lnTo>
                      <a:lnTo>
                        <a:pt x="32" y="6"/>
                      </a:lnTo>
                      <a:lnTo>
                        <a:pt x="33" y="8"/>
                      </a:lnTo>
                      <a:lnTo>
                        <a:pt x="34" y="10"/>
                      </a:lnTo>
                      <a:lnTo>
                        <a:pt x="36" y="11"/>
                      </a:lnTo>
                      <a:lnTo>
                        <a:pt x="36" y="11"/>
                      </a:lnTo>
                      <a:lnTo>
                        <a:pt x="39" y="10"/>
                      </a:lnTo>
                      <a:lnTo>
                        <a:pt x="40" y="9"/>
                      </a:lnTo>
                      <a:lnTo>
                        <a:pt x="42" y="5"/>
                      </a:lnTo>
                      <a:lnTo>
                        <a:pt x="43" y="3"/>
                      </a:lnTo>
                      <a:lnTo>
                        <a:pt x="44" y="1"/>
                      </a:lnTo>
                      <a:lnTo>
                        <a:pt x="46" y="0"/>
                      </a:lnTo>
                      <a:lnTo>
                        <a:pt x="49" y="0"/>
                      </a:ln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08" name="Freeform 14"/>
                <p:cNvSpPr/>
                <p:nvPr/>
              </p:nvSpPr>
              <p:spPr bwMode="auto">
                <a:xfrm>
                  <a:off x="1057275" y="2503488"/>
                  <a:ext cx="23812" cy="14288"/>
                </a:xfrm>
                <a:custGeom>
                  <a:avLst/>
                  <a:gdLst>
                    <a:gd name="T0" fmla="*/ 1 w 15"/>
                    <a:gd name="T1" fmla="*/ 0 h 9"/>
                    <a:gd name="T2" fmla="*/ 1 w 15"/>
                    <a:gd name="T3" fmla="*/ 0 h 9"/>
                    <a:gd name="T4" fmla="*/ 4 w 15"/>
                    <a:gd name="T5" fmla="*/ 1 h 9"/>
                    <a:gd name="T6" fmla="*/ 7 w 15"/>
                    <a:gd name="T7" fmla="*/ 3 h 9"/>
                    <a:gd name="T8" fmla="*/ 14 w 15"/>
                    <a:gd name="T9" fmla="*/ 3 h 9"/>
                    <a:gd name="T10" fmla="*/ 14 w 15"/>
                    <a:gd name="T11" fmla="*/ 3 h 9"/>
                    <a:gd name="T12" fmla="*/ 15 w 15"/>
                    <a:gd name="T13" fmla="*/ 5 h 9"/>
                    <a:gd name="T14" fmla="*/ 14 w 15"/>
                    <a:gd name="T15" fmla="*/ 7 h 9"/>
                    <a:gd name="T16" fmla="*/ 13 w 15"/>
                    <a:gd name="T17" fmla="*/ 7 h 9"/>
                    <a:gd name="T18" fmla="*/ 11 w 15"/>
                    <a:gd name="T19" fmla="*/ 7 h 9"/>
                    <a:gd name="T20" fmla="*/ 7 w 15"/>
                    <a:gd name="T21" fmla="*/ 7 h 9"/>
                    <a:gd name="T22" fmla="*/ 6 w 15"/>
                    <a:gd name="T23" fmla="*/ 8 h 9"/>
                    <a:gd name="T24" fmla="*/ 6 w 15"/>
                    <a:gd name="T25" fmla="*/ 9 h 9"/>
                    <a:gd name="T26" fmla="*/ 6 w 15"/>
                    <a:gd name="T27" fmla="*/ 9 h 9"/>
                    <a:gd name="T28" fmla="*/ 3 w 15"/>
                    <a:gd name="T29" fmla="*/ 8 h 9"/>
                    <a:gd name="T30" fmla="*/ 1 w 15"/>
                    <a:gd name="T31" fmla="*/ 7 h 9"/>
                    <a:gd name="T32" fmla="*/ 0 w 15"/>
                    <a:gd name="T33" fmla="*/ 4 h 9"/>
                    <a:gd name="T34" fmla="*/ 1 w 15"/>
                    <a:gd name="T35" fmla="*/ 0 h 9"/>
                    <a:gd name="T36" fmla="*/ 1 w 1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9">
                      <a:moveTo>
                        <a:pt x="1" y="0"/>
                      </a:moveTo>
                      <a:lnTo>
                        <a:pt x="1" y="0"/>
                      </a:lnTo>
                      <a:lnTo>
                        <a:pt x="4" y="1"/>
                      </a:lnTo>
                      <a:lnTo>
                        <a:pt x="7" y="3"/>
                      </a:lnTo>
                      <a:lnTo>
                        <a:pt x="14" y="3"/>
                      </a:lnTo>
                      <a:lnTo>
                        <a:pt x="14" y="3"/>
                      </a:lnTo>
                      <a:lnTo>
                        <a:pt x="15" y="5"/>
                      </a:lnTo>
                      <a:lnTo>
                        <a:pt x="14" y="7"/>
                      </a:lnTo>
                      <a:lnTo>
                        <a:pt x="13" y="7"/>
                      </a:lnTo>
                      <a:lnTo>
                        <a:pt x="11" y="7"/>
                      </a:lnTo>
                      <a:lnTo>
                        <a:pt x="7" y="7"/>
                      </a:lnTo>
                      <a:lnTo>
                        <a:pt x="6" y="8"/>
                      </a:lnTo>
                      <a:lnTo>
                        <a:pt x="6" y="9"/>
                      </a:lnTo>
                      <a:lnTo>
                        <a:pt x="6" y="9"/>
                      </a:lnTo>
                      <a:lnTo>
                        <a:pt x="3" y="8"/>
                      </a:lnTo>
                      <a:lnTo>
                        <a:pt x="1" y="7"/>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09" name="Freeform 15"/>
                <p:cNvSpPr/>
                <p:nvPr/>
              </p:nvSpPr>
              <p:spPr bwMode="auto">
                <a:xfrm>
                  <a:off x="1087438" y="2443163"/>
                  <a:ext cx="14287" cy="20638"/>
                </a:xfrm>
                <a:custGeom>
                  <a:avLst/>
                  <a:gdLst>
                    <a:gd name="T0" fmla="*/ 2 w 9"/>
                    <a:gd name="T1" fmla="*/ 13 h 13"/>
                    <a:gd name="T2" fmla="*/ 2 w 9"/>
                    <a:gd name="T3" fmla="*/ 13 h 13"/>
                    <a:gd name="T4" fmla="*/ 0 w 9"/>
                    <a:gd name="T5" fmla="*/ 12 h 13"/>
                    <a:gd name="T6" fmla="*/ 0 w 9"/>
                    <a:gd name="T7" fmla="*/ 11 h 13"/>
                    <a:gd name="T8" fmla="*/ 1 w 9"/>
                    <a:gd name="T9" fmla="*/ 7 h 13"/>
                    <a:gd name="T10" fmla="*/ 3 w 9"/>
                    <a:gd name="T11" fmla="*/ 4 h 13"/>
                    <a:gd name="T12" fmla="*/ 5 w 9"/>
                    <a:gd name="T13" fmla="*/ 0 h 13"/>
                    <a:gd name="T14" fmla="*/ 5 w 9"/>
                    <a:gd name="T15" fmla="*/ 0 h 13"/>
                    <a:gd name="T16" fmla="*/ 7 w 9"/>
                    <a:gd name="T17" fmla="*/ 2 h 13"/>
                    <a:gd name="T18" fmla="*/ 8 w 9"/>
                    <a:gd name="T19" fmla="*/ 4 h 13"/>
                    <a:gd name="T20" fmla="*/ 9 w 9"/>
                    <a:gd name="T21" fmla="*/ 9 h 13"/>
                    <a:gd name="T22" fmla="*/ 9 w 9"/>
                    <a:gd name="T23" fmla="*/ 9 h 13"/>
                    <a:gd name="T24" fmla="*/ 7 w 9"/>
                    <a:gd name="T25" fmla="*/ 9 h 13"/>
                    <a:gd name="T26" fmla="*/ 5 w 9"/>
                    <a:gd name="T27" fmla="*/ 10 h 13"/>
                    <a:gd name="T28" fmla="*/ 3 w 9"/>
                    <a:gd name="T29" fmla="*/ 11 h 13"/>
                    <a:gd name="T30" fmla="*/ 2 w 9"/>
                    <a:gd name="T31" fmla="*/ 13 h 13"/>
                    <a:gd name="T32" fmla="*/ 2 w 9"/>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2" y="13"/>
                      </a:moveTo>
                      <a:lnTo>
                        <a:pt x="2" y="13"/>
                      </a:lnTo>
                      <a:lnTo>
                        <a:pt x="0" y="12"/>
                      </a:lnTo>
                      <a:lnTo>
                        <a:pt x="0" y="11"/>
                      </a:lnTo>
                      <a:lnTo>
                        <a:pt x="1" y="7"/>
                      </a:lnTo>
                      <a:lnTo>
                        <a:pt x="3" y="4"/>
                      </a:lnTo>
                      <a:lnTo>
                        <a:pt x="5" y="0"/>
                      </a:lnTo>
                      <a:lnTo>
                        <a:pt x="5" y="0"/>
                      </a:lnTo>
                      <a:lnTo>
                        <a:pt x="7" y="2"/>
                      </a:lnTo>
                      <a:lnTo>
                        <a:pt x="8" y="4"/>
                      </a:lnTo>
                      <a:lnTo>
                        <a:pt x="9" y="9"/>
                      </a:lnTo>
                      <a:lnTo>
                        <a:pt x="9" y="9"/>
                      </a:lnTo>
                      <a:lnTo>
                        <a:pt x="7" y="9"/>
                      </a:lnTo>
                      <a:lnTo>
                        <a:pt x="5" y="10"/>
                      </a:lnTo>
                      <a:lnTo>
                        <a:pt x="3" y="11"/>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10" name="Freeform 16"/>
                <p:cNvSpPr/>
                <p:nvPr/>
              </p:nvSpPr>
              <p:spPr bwMode="auto">
                <a:xfrm>
                  <a:off x="1449388" y="2130425"/>
                  <a:ext cx="15875" cy="9525"/>
                </a:xfrm>
                <a:custGeom>
                  <a:avLst/>
                  <a:gdLst>
                    <a:gd name="T0" fmla="*/ 0 w 10"/>
                    <a:gd name="T1" fmla="*/ 6 h 6"/>
                    <a:gd name="T2" fmla="*/ 0 w 10"/>
                    <a:gd name="T3" fmla="*/ 6 h 6"/>
                    <a:gd name="T4" fmla="*/ 4 w 10"/>
                    <a:gd name="T5" fmla="*/ 2 h 6"/>
                    <a:gd name="T6" fmla="*/ 6 w 10"/>
                    <a:gd name="T7" fmla="*/ 0 h 6"/>
                    <a:gd name="T8" fmla="*/ 10 w 10"/>
                    <a:gd name="T9" fmla="*/ 0 h 6"/>
                    <a:gd name="T10" fmla="*/ 10 w 10"/>
                    <a:gd name="T11" fmla="*/ 0 h 6"/>
                    <a:gd name="T12" fmla="*/ 7 w 10"/>
                    <a:gd name="T13" fmla="*/ 4 h 6"/>
                    <a:gd name="T14" fmla="*/ 4 w 10"/>
                    <a:gd name="T15" fmla="*/ 6 h 6"/>
                    <a:gd name="T16" fmla="*/ 0 w 10"/>
                    <a:gd name="T17" fmla="*/ 6 h 6"/>
                    <a:gd name="T18" fmla="*/ 0 w 1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0" y="6"/>
                      </a:moveTo>
                      <a:lnTo>
                        <a:pt x="0" y="6"/>
                      </a:lnTo>
                      <a:lnTo>
                        <a:pt x="4" y="2"/>
                      </a:lnTo>
                      <a:lnTo>
                        <a:pt x="6" y="0"/>
                      </a:lnTo>
                      <a:lnTo>
                        <a:pt x="10" y="0"/>
                      </a:lnTo>
                      <a:lnTo>
                        <a:pt x="10" y="0"/>
                      </a:lnTo>
                      <a:lnTo>
                        <a:pt x="7" y="4"/>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11" name="Freeform 17"/>
                <p:cNvSpPr/>
                <p:nvPr/>
              </p:nvSpPr>
              <p:spPr bwMode="auto">
                <a:xfrm>
                  <a:off x="1698625" y="1992313"/>
                  <a:ext cx="7937" cy="9525"/>
                </a:xfrm>
                <a:custGeom>
                  <a:avLst/>
                  <a:gdLst>
                    <a:gd name="T0" fmla="*/ 0 w 5"/>
                    <a:gd name="T1" fmla="*/ 6 h 6"/>
                    <a:gd name="T2" fmla="*/ 0 w 5"/>
                    <a:gd name="T3" fmla="*/ 6 h 6"/>
                    <a:gd name="T4" fmla="*/ 0 w 5"/>
                    <a:gd name="T5" fmla="*/ 0 h 6"/>
                    <a:gd name="T6" fmla="*/ 0 w 5"/>
                    <a:gd name="T7" fmla="*/ 0 h 6"/>
                    <a:gd name="T8" fmla="*/ 5 w 5"/>
                    <a:gd name="T9" fmla="*/ 0 h 6"/>
                    <a:gd name="T10" fmla="*/ 5 w 5"/>
                    <a:gd name="T11" fmla="*/ 0 h 6"/>
                    <a:gd name="T12" fmla="*/ 5 w 5"/>
                    <a:gd name="T13" fmla="*/ 6 h 6"/>
                    <a:gd name="T14" fmla="*/ 5 w 5"/>
                    <a:gd name="T15" fmla="*/ 6 h 6"/>
                    <a:gd name="T16" fmla="*/ 0 w 5"/>
                    <a:gd name="T17" fmla="*/ 6 h 6"/>
                    <a:gd name="T18" fmla="*/ 0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6"/>
                      </a:moveTo>
                      <a:lnTo>
                        <a:pt x="0" y="6"/>
                      </a:lnTo>
                      <a:lnTo>
                        <a:pt x="0" y="0"/>
                      </a:lnTo>
                      <a:lnTo>
                        <a:pt x="0" y="0"/>
                      </a:lnTo>
                      <a:lnTo>
                        <a:pt x="5" y="0"/>
                      </a:lnTo>
                      <a:lnTo>
                        <a:pt x="5" y="0"/>
                      </a:lnTo>
                      <a:lnTo>
                        <a:pt x="5" y="6"/>
                      </a:lnTo>
                      <a:lnTo>
                        <a:pt x="5"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12" name="Freeform 18"/>
                <p:cNvSpPr/>
                <p:nvPr/>
              </p:nvSpPr>
              <p:spPr bwMode="auto">
                <a:xfrm>
                  <a:off x="2141538" y="1844675"/>
                  <a:ext cx="14287" cy="7938"/>
                </a:xfrm>
                <a:custGeom>
                  <a:avLst/>
                  <a:gdLst>
                    <a:gd name="T0" fmla="*/ 0 w 9"/>
                    <a:gd name="T1" fmla="*/ 5 h 5"/>
                    <a:gd name="T2" fmla="*/ 0 w 9"/>
                    <a:gd name="T3" fmla="*/ 5 h 5"/>
                    <a:gd name="T4" fmla="*/ 1 w 9"/>
                    <a:gd name="T5" fmla="*/ 3 h 5"/>
                    <a:gd name="T6" fmla="*/ 3 w 9"/>
                    <a:gd name="T7" fmla="*/ 1 h 5"/>
                    <a:gd name="T8" fmla="*/ 8 w 9"/>
                    <a:gd name="T9" fmla="*/ 0 h 5"/>
                    <a:gd name="T10" fmla="*/ 8 w 9"/>
                    <a:gd name="T11" fmla="*/ 0 h 5"/>
                    <a:gd name="T12" fmla="*/ 9 w 9"/>
                    <a:gd name="T13" fmla="*/ 2 h 5"/>
                    <a:gd name="T14" fmla="*/ 8 w 9"/>
                    <a:gd name="T15" fmla="*/ 4 h 5"/>
                    <a:gd name="T16" fmla="*/ 7 w 9"/>
                    <a:gd name="T17" fmla="*/ 4 h 5"/>
                    <a:gd name="T18" fmla="*/ 6 w 9"/>
                    <a:gd name="T19" fmla="*/ 5 h 5"/>
                    <a:gd name="T20" fmla="*/ 0 w 9"/>
                    <a:gd name="T21" fmla="*/ 5 h 5"/>
                    <a:gd name="T22" fmla="*/ 0 w 9"/>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0" y="5"/>
                      </a:moveTo>
                      <a:lnTo>
                        <a:pt x="0" y="5"/>
                      </a:lnTo>
                      <a:lnTo>
                        <a:pt x="1" y="3"/>
                      </a:lnTo>
                      <a:lnTo>
                        <a:pt x="3" y="1"/>
                      </a:lnTo>
                      <a:lnTo>
                        <a:pt x="8" y="0"/>
                      </a:lnTo>
                      <a:lnTo>
                        <a:pt x="8" y="0"/>
                      </a:lnTo>
                      <a:lnTo>
                        <a:pt x="9" y="2"/>
                      </a:lnTo>
                      <a:lnTo>
                        <a:pt x="8" y="4"/>
                      </a:lnTo>
                      <a:lnTo>
                        <a:pt x="7"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13" name="Freeform 19"/>
                <p:cNvSpPr/>
                <p:nvPr/>
              </p:nvSpPr>
              <p:spPr bwMode="auto">
                <a:xfrm>
                  <a:off x="2809875" y="4448175"/>
                  <a:ext cx="9525" cy="6350"/>
                </a:xfrm>
                <a:custGeom>
                  <a:avLst/>
                  <a:gdLst>
                    <a:gd name="T0" fmla="*/ 6 w 6"/>
                    <a:gd name="T1" fmla="*/ 0 h 4"/>
                    <a:gd name="T2" fmla="*/ 6 w 6"/>
                    <a:gd name="T3" fmla="*/ 0 h 4"/>
                    <a:gd name="T4" fmla="*/ 5 w 6"/>
                    <a:gd name="T5" fmla="*/ 2 h 4"/>
                    <a:gd name="T6" fmla="*/ 4 w 6"/>
                    <a:gd name="T7" fmla="*/ 3 h 4"/>
                    <a:gd name="T8" fmla="*/ 2 w 6"/>
                    <a:gd name="T9" fmla="*/ 4 h 4"/>
                    <a:gd name="T10" fmla="*/ 0 w 6"/>
                    <a:gd name="T11" fmla="*/ 4 h 4"/>
                    <a:gd name="T12" fmla="*/ 0 w 6"/>
                    <a:gd name="T13" fmla="*/ 4 h 4"/>
                    <a:gd name="T14" fmla="*/ 0 w 6"/>
                    <a:gd name="T15" fmla="*/ 2 h 4"/>
                    <a:gd name="T16" fmla="*/ 2 w 6"/>
                    <a:gd name="T17" fmla="*/ 1 h 4"/>
                    <a:gd name="T18" fmla="*/ 4 w 6"/>
                    <a:gd name="T19" fmla="*/ 0 h 4"/>
                    <a:gd name="T20" fmla="*/ 6 w 6"/>
                    <a:gd name="T21" fmla="*/ 0 h 4"/>
                    <a:gd name="T22" fmla="*/ 6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6" y="0"/>
                      </a:moveTo>
                      <a:lnTo>
                        <a:pt x="6" y="0"/>
                      </a:lnTo>
                      <a:lnTo>
                        <a:pt x="5" y="2"/>
                      </a:lnTo>
                      <a:lnTo>
                        <a:pt x="4" y="3"/>
                      </a:lnTo>
                      <a:lnTo>
                        <a:pt x="2" y="4"/>
                      </a:lnTo>
                      <a:lnTo>
                        <a:pt x="0" y="4"/>
                      </a:lnTo>
                      <a:lnTo>
                        <a:pt x="0" y="4"/>
                      </a:lnTo>
                      <a:lnTo>
                        <a:pt x="0" y="2"/>
                      </a:lnTo>
                      <a:lnTo>
                        <a:pt x="2"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14" name="Freeform 20"/>
                <p:cNvSpPr/>
                <p:nvPr/>
              </p:nvSpPr>
              <p:spPr bwMode="auto">
                <a:xfrm>
                  <a:off x="2830513" y="4440238"/>
                  <a:ext cx="14287" cy="7938"/>
                </a:xfrm>
                <a:custGeom>
                  <a:avLst/>
                  <a:gdLst>
                    <a:gd name="T0" fmla="*/ 0 w 9"/>
                    <a:gd name="T1" fmla="*/ 5 h 5"/>
                    <a:gd name="T2" fmla="*/ 0 w 9"/>
                    <a:gd name="T3" fmla="*/ 5 h 5"/>
                    <a:gd name="T4" fmla="*/ 1 w 9"/>
                    <a:gd name="T5" fmla="*/ 2 h 5"/>
                    <a:gd name="T6" fmla="*/ 4 w 9"/>
                    <a:gd name="T7" fmla="*/ 0 h 5"/>
                    <a:gd name="T8" fmla="*/ 6 w 9"/>
                    <a:gd name="T9" fmla="*/ 0 h 5"/>
                    <a:gd name="T10" fmla="*/ 9 w 9"/>
                    <a:gd name="T11" fmla="*/ 3 h 5"/>
                    <a:gd name="T12" fmla="*/ 9 w 9"/>
                    <a:gd name="T13" fmla="*/ 3 h 5"/>
                    <a:gd name="T14" fmla="*/ 8 w 9"/>
                    <a:gd name="T15" fmla="*/ 4 h 5"/>
                    <a:gd name="T16" fmla="*/ 6 w 9"/>
                    <a:gd name="T17" fmla="*/ 5 h 5"/>
                    <a:gd name="T18" fmla="*/ 0 w 9"/>
                    <a:gd name="T19" fmla="*/ 5 h 5"/>
                    <a:gd name="T20" fmla="*/ 0 w 9"/>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5"/>
                      </a:moveTo>
                      <a:lnTo>
                        <a:pt x="0" y="5"/>
                      </a:lnTo>
                      <a:lnTo>
                        <a:pt x="1" y="2"/>
                      </a:lnTo>
                      <a:lnTo>
                        <a:pt x="4" y="0"/>
                      </a:lnTo>
                      <a:lnTo>
                        <a:pt x="6" y="0"/>
                      </a:lnTo>
                      <a:lnTo>
                        <a:pt x="9" y="3"/>
                      </a:lnTo>
                      <a:lnTo>
                        <a:pt x="9" y="3"/>
                      </a:lnTo>
                      <a:lnTo>
                        <a:pt x="8"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15" name="Freeform 21"/>
                <p:cNvSpPr/>
                <p:nvPr/>
              </p:nvSpPr>
              <p:spPr bwMode="auto">
                <a:xfrm>
                  <a:off x="2959100" y="2070100"/>
                  <a:ext cx="6350" cy="9525"/>
                </a:xfrm>
                <a:custGeom>
                  <a:avLst/>
                  <a:gdLst>
                    <a:gd name="T0" fmla="*/ 0 w 4"/>
                    <a:gd name="T1" fmla="*/ 4 h 6"/>
                    <a:gd name="T2" fmla="*/ 0 w 4"/>
                    <a:gd name="T3" fmla="*/ 4 h 6"/>
                    <a:gd name="T4" fmla="*/ 0 w 4"/>
                    <a:gd name="T5" fmla="*/ 0 h 6"/>
                    <a:gd name="T6" fmla="*/ 0 w 4"/>
                    <a:gd name="T7" fmla="*/ 0 h 6"/>
                    <a:gd name="T8" fmla="*/ 3 w 4"/>
                    <a:gd name="T9" fmla="*/ 0 h 6"/>
                    <a:gd name="T10" fmla="*/ 4 w 4"/>
                    <a:gd name="T11" fmla="*/ 1 h 6"/>
                    <a:gd name="T12" fmla="*/ 4 w 4"/>
                    <a:gd name="T13" fmla="*/ 6 h 6"/>
                    <a:gd name="T14" fmla="*/ 4 w 4"/>
                    <a:gd name="T15" fmla="*/ 6 h 6"/>
                    <a:gd name="T16" fmla="*/ 2 w 4"/>
                    <a:gd name="T17" fmla="*/ 5 h 6"/>
                    <a:gd name="T18" fmla="*/ 0 w 4"/>
                    <a:gd name="T19" fmla="*/ 4 h 6"/>
                    <a:gd name="T20" fmla="*/ 0 w 4"/>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4"/>
                      </a:moveTo>
                      <a:lnTo>
                        <a:pt x="0" y="4"/>
                      </a:lnTo>
                      <a:lnTo>
                        <a:pt x="0" y="0"/>
                      </a:lnTo>
                      <a:lnTo>
                        <a:pt x="0" y="0"/>
                      </a:lnTo>
                      <a:lnTo>
                        <a:pt x="3" y="0"/>
                      </a:lnTo>
                      <a:lnTo>
                        <a:pt x="4" y="1"/>
                      </a:lnTo>
                      <a:lnTo>
                        <a:pt x="4" y="6"/>
                      </a:lnTo>
                      <a:lnTo>
                        <a:pt x="4" y="6"/>
                      </a:lnTo>
                      <a:lnTo>
                        <a:pt x="2" y="5"/>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16" name="Freeform 22"/>
                <p:cNvSpPr/>
                <p:nvPr/>
              </p:nvSpPr>
              <p:spPr bwMode="auto">
                <a:xfrm>
                  <a:off x="3527425" y="3033713"/>
                  <a:ext cx="15875" cy="17463"/>
                </a:xfrm>
                <a:custGeom>
                  <a:avLst/>
                  <a:gdLst>
                    <a:gd name="T0" fmla="*/ 7 w 10"/>
                    <a:gd name="T1" fmla="*/ 0 h 11"/>
                    <a:gd name="T2" fmla="*/ 7 w 10"/>
                    <a:gd name="T3" fmla="*/ 0 h 11"/>
                    <a:gd name="T4" fmla="*/ 8 w 10"/>
                    <a:gd name="T5" fmla="*/ 3 h 11"/>
                    <a:gd name="T6" fmla="*/ 10 w 10"/>
                    <a:gd name="T7" fmla="*/ 7 h 11"/>
                    <a:gd name="T8" fmla="*/ 10 w 10"/>
                    <a:gd name="T9" fmla="*/ 7 h 11"/>
                    <a:gd name="T10" fmla="*/ 8 w 10"/>
                    <a:gd name="T11" fmla="*/ 8 h 11"/>
                    <a:gd name="T12" fmla="*/ 7 w 10"/>
                    <a:gd name="T13" fmla="*/ 9 h 11"/>
                    <a:gd name="T14" fmla="*/ 10 w 10"/>
                    <a:gd name="T15" fmla="*/ 9 h 11"/>
                    <a:gd name="T16" fmla="*/ 10 w 10"/>
                    <a:gd name="T17" fmla="*/ 9 h 11"/>
                    <a:gd name="T18" fmla="*/ 6 w 10"/>
                    <a:gd name="T19" fmla="*/ 11 h 11"/>
                    <a:gd name="T20" fmla="*/ 4 w 10"/>
                    <a:gd name="T21" fmla="*/ 11 h 11"/>
                    <a:gd name="T22" fmla="*/ 2 w 10"/>
                    <a:gd name="T23" fmla="*/ 10 h 11"/>
                    <a:gd name="T24" fmla="*/ 1 w 10"/>
                    <a:gd name="T25" fmla="*/ 7 h 11"/>
                    <a:gd name="T26" fmla="*/ 0 w 10"/>
                    <a:gd name="T27" fmla="*/ 5 h 11"/>
                    <a:gd name="T28" fmla="*/ 1 w 10"/>
                    <a:gd name="T29" fmla="*/ 2 h 11"/>
                    <a:gd name="T30" fmla="*/ 3 w 10"/>
                    <a:gd name="T31" fmla="*/ 0 h 11"/>
                    <a:gd name="T32" fmla="*/ 7 w 10"/>
                    <a:gd name="T33" fmla="*/ 0 h 11"/>
                    <a:gd name="T34" fmla="*/ 7 w 10"/>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
                      <a:moveTo>
                        <a:pt x="7" y="0"/>
                      </a:moveTo>
                      <a:lnTo>
                        <a:pt x="7" y="0"/>
                      </a:lnTo>
                      <a:lnTo>
                        <a:pt x="8" y="3"/>
                      </a:lnTo>
                      <a:lnTo>
                        <a:pt x="10" y="7"/>
                      </a:lnTo>
                      <a:lnTo>
                        <a:pt x="10" y="7"/>
                      </a:lnTo>
                      <a:lnTo>
                        <a:pt x="8" y="8"/>
                      </a:lnTo>
                      <a:lnTo>
                        <a:pt x="7" y="9"/>
                      </a:lnTo>
                      <a:lnTo>
                        <a:pt x="10" y="9"/>
                      </a:lnTo>
                      <a:lnTo>
                        <a:pt x="10" y="9"/>
                      </a:lnTo>
                      <a:lnTo>
                        <a:pt x="6" y="11"/>
                      </a:lnTo>
                      <a:lnTo>
                        <a:pt x="4" y="11"/>
                      </a:lnTo>
                      <a:lnTo>
                        <a:pt x="2" y="10"/>
                      </a:lnTo>
                      <a:lnTo>
                        <a:pt x="1" y="7"/>
                      </a:lnTo>
                      <a:lnTo>
                        <a:pt x="0" y="5"/>
                      </a:lnTo>
                      <a:lnTo>
                        <a:pt x="1" y="2"/>
                      </a:lnTo>
                      <a:lnTo>
                        <a:pt x="3" y="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17" name="Freeform 23"/>
                <p:cNvSpPr>
                  <a:spLocks noEditPoints="1"/>
                </p:cNvSpPr>
                <p:nvPr/>
              </p:nvSpPr>
              <p:spPr bwMode="auto">
                <a:xfrm>
                  <a:off x="1076325" y="2254250"/>
                  <a:ext cx="209550" cy="249238"/>
                </a:xfrm>
                <a:custGeom>
                  <a:avLst/>
                  <a:gdLst>
                    <a:gd name="T0" fmla="*/ 131 w 132"/>
                    <a:gd name="T1" fmla="*/ 17 h 157"/>
                    <a:gd name="T2" fmla="*/ 121 w 132"/>
                    <a:gd name="T3" fmla="*/ 27 h 157"/>
                    <a:gd name="T4" fmla="*/ 115 w 132"/>
                    <a:gd name="T5" fmla="*/ 29 h 157"/>
                    <a:gd name="T6" fmla="*/ 108 w 132"/>
                    <a:gd name="T7" fmla="*/ 33 h 157"/>
                    <a:gd name="T8" fmla="*/ 105 w 132"/>
                    <a:gd name="T9" fmla="*/ 49 h 157"/>
                    <a:gd name="T10" fmla="*/ 99 w 132"/>
                    <a:gd name="T11" fmla="*/ 50 h 157"/>
                    <a:gd name="T12" fmla="*/ 92 w 132"/>
                    <a:gd name="T13" fmla="*/ 51 h 157"/>
                    <a:gd name="T14" fmla="*/ 83 w 132"/>
                    <a:gd name="T15" fmla="*/ 61 h 157"/>
                    <a:gd name="T16" fmla="*/ 69 w 132"/>
                    <a:gd name="T17" fmla="*/ 65 h 157"/>
                    <a:gd name="T18" fmla="*/ 71 w 132"/>
                    <a:gd name="T19" fmla="*/ 72 h 157"/>
                    <a:gd name="T20" fmla="*/ 77 w 132"/>
                    <a:gd name="T21" fmla="*/ 70 h 157"/>
                    <a:gd name="T22" fmla="*/ 76 w 132"/>
                    <a:gd name="T23" fmla="*/ 73 h 157"/>
                    <a:gd name="T24" fmla="*/ 69 w 132"/>
                    <a:gd name="T25" fmla="*/ 78 h 157"/>
                    <a:gd name="T26" fmla="*/ 65 w 132"/>
                    <a:gd name="T27" fmla="*/ 85 h 157"/>
                    <a:gd name="T28" fmla="*/ 55 w 132"/>
                    <a:gd name="T29" fmla="*/ 101 h 157"/>
                    <a:gd name="T30" fmla="*/ 47 w 132"/>
                    <a:gd name="T31" fmla="*/ 101 h 157"/>
                    <a:gd name="T32" fmla="*/ 45 w 132"/>
                    <a:gd name="T33" fmla="*/ 117 h 157"/>
                    <a:gd name="T34" fmla="*/ 41 w 132"/>
                    <a:gd name="T35" fmla="*/ 130 h 157"/>
                    <a:gd name="T36" fmla="*/ 32 w 132"/>
                    <a:gd name="T37" fmla="*/ 136 h 157"/>
                    <a:gd name="T38" fmla="*/ 27 w 132"/>
                    <a:gd name="T39" fmla="*/ 146 h 157"/>
                    <a:gd name="T40" fmla="*/ 25 w 132"/>
                    <a:gd name="T41" fmla="*/ 148 h 157"/>
                    <a:gd name="T42" fmla="*/ 21 w 132"/>
                    <a:gd name="T43" fmla="*/ 151 h 157"/>
                    <a:gd name="T44" fmla="*/ 16 w 132"/>
                    <a:gd name="T45" fmla="*/ 154 h 157"/>
                    <a:gd name="T46" fmla="*/ 14 w 132"/>
                    <a:gd name="T47" fmla="*/ 157 h 157"/>
                    <a:gd name="T48" fmla="*/ 9 w 132"/>
                    <a:gd name="T49" fmla="*/ 152 h 157"/>
                    <a:gd name="T50" fmla="*/ 0 w 132"/>
                    <a:gd name="T51" fmla="*/ 146 h 157"/>
                    <a:gd name="T52" fmla="*/ 2 w 132"/>
                    <a:gd name="T53" fmla="*/ 141 h 157"/>
                    <a:gd name="T54" fmla="*/ 12 w 132"/>
                    <a:gd name="T55" fmla="*/ 142 h 157"/>
                    <a:gd name="T56" fmla="*/ 14 w 132"/>
                    <a:gd name="T57" fmla="*/ 136 h 157"/>
                    <a:gd name="T58" fmla="*/ 18 w 132"/>
                    <a:gd name="T59" fmla="*/ 134 h 157"/>
                    <a:gd name="T60" fmla="*/ 29 w 132"/>
                    <a:gd name="T61" fmla="*/ 122 h 157"/>
                    <a:gd name="T62" fmla="*/ 20 w 132"/>
                    <a:gd name="T63" fmla="*/ 112 h 157"/>
                    <a:gd name="T64" fmla="*/ 24 w 132"/>
                    <a:gd name="T65" fmla="*/ 109 h 157"/>
                    <a:gd name="T66" fmla="*/ 27 w 132"/>
                    <a:gd name="T67" fmla="*/ 108 h 157"/>
                    <a:gd name="T68" fmla="*/ 34 w 132"/>
                    <a:gd name="T69" fmla="*/ 110 h 157"/>
                    <a:gd name="T70" fmla="*/ 40 w 132"/>
                    <a:gd name="T71" fmla="*/ 105 h 157"/>
                    <a:gd name="T72" fmla="*/ 45 w 132"/>
                    <a:gd name="T73" fmla="*/ 94 h 157"/>
                    <a:gd name="T74" fmla="*/ 42 w 132"/>
                    <a:gd name="T75" fmla="*/ 89 h 157"/>
                    <a:gd name="T76" fmla="*/ 41 w 132"/>
                    <a:gd name="T77" fmla="*/ 83 h 157"/>
                    <a:gd name="T78" fmla="*/ 45 w 132"/>
                    <a:gd name="T79" fmla="*/ 81 h 157"/>
                    <a:gd name="T80" fmla="*/ 47 w 132"/>
                    <a:gd name="T81" fmla="*/ 83 h 157"/>
                    <a:gd name="T82" fmla="*/ 54 w 132"/>
                    <a:gd name="T83" fmla="*/ 79 h 157"/>
                    <a:gd name="T84" fmla="*/ 51 w 132"/>
                    <a:gd name="T85" fmla="*/ 71 h 157"/>
                    <a:gd name="T86" fmla="*/ 59 w 132"/>
                    <a:gd name="T87" fmla="*/ 58 h 157"/>
                    <a:gd name="T88" fmla="*/ 67 w 132"/>
                    <a:gd name="T89" fmla="*/ 50 h 157"/>
                    <a:gd name="T90" fmla="*/ 75 w 132"/>
                    <a:gd name="T91" fmla="*/ 45 h 157"/>
                    <a:gd name="T92" fmla="*/ 85 w 132"/>
                    <a:gd name="T93" fmla="*/ 38 h 157"/>
                    <a:gd name="T94" fmla="*/ 83 w 132"/>
                    <a:gd name="T95" fmla="*/ 32 h 157"/>
                    <a:gd name="T96" fmla="*/ 92 w 132"/>
                    <a:gd name="T97" fmla="*/ 33 h 157"/>
                    <a:gd name="T98" fmla="*/ 91 w 132"/>
                    <a:gd name="T99" fmla="*/ 25 h 157"/>
                    <a:gd name="T100" fmla="*/ 100 w 132"/>
                    <a:gd name="T101" fmla="*/ 20 h 157"/>
                    <a:gd name="T102" fmla="*/ 99 w 132"/>
                    <a:gd name="T103" fmla="*/ 11 h 157"/>
                    <a:gd name="T104" fmla="*/ 109 w 132"/>
                    <a:gd name="T105" fmla="*/ 12 h 157"/>
                    <a:gd name="T106" fmla="*/ 112 w 132"/>
                    <a:gd name="T107" fmla="*/ 14 h 157"/>
                    <a:gd name="T108" fmla="*/ 111 w 132"/>
                    <a:gd name="T109" fmla="*/ 5 h 157"/>
                    <a:gd name="T110" fmla="*/ 115 w 132"/>
                    <a:gd name="T111" fmla="*/ 0 h 157"/>
                    <a:gd name="T112" fmla="*/ 119 w 132"/>
                    <a:gd name="T113" fmla="*/ 2 h 157"/>
                    <a:gd name="T114" fmla="*/ 125 w 132"/>
                    <a:gd name="T115" fmla="*/ 2 h 157"/>
                    <a:gd name="T116" fmla="*/ 132 w 132"/>
                    <a:gd name="T117" fmla="*/ 11 h 157"/>
                    <a:gd name="T118" fmla="*/ 64 w 132"/>
                    <a:gd name="T119" fmla="*/ 78 h 157"/>
                    <a:gd name="T120" fmla="*/ 61 w 132"/>
                    <a:gd name="T12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57">
                      <a:moveTo>
                        <a:pt x="132" y="11"/>
                      </a:moveTo>
                      <a:lnTo>
                        <a:pt x="132" y="11"/>
                      </a:lnTo>
                      <a:lnTo>
                        <a:pt x="132" y="13"/>
                      </a:lnTo>
                      <a:lnTo>
                        <a:pt x="131" y="17"/>
                      </a:lnTo>
                      <a:lnTo>
                        <a:pt x="128" y="21"/>
                      </a:lnTo>
                      <a:lnTo>
                        <a:pt x="128" y="21"/>
                      </a:lnTo>
                      <a:lnTo>
                        <a:pt x="121" y="27"/>
                      </a:lnTo>
                      <a:lnTo>
                        <a:pt x="121" y="27"/>
                      </a:lnTo>
                      <a:lnTo>
                        <a:pt x="119" y="27"/>
                      </a:lnTo>
                      <a:lnTo>
                        <a:pt x="117" y="27"/>
                      </a:lnTo>
                      <a:lnTo>
                        <a:pt x="117" y="27"/>
                      </a:lnTo>
                      <a:lnTo>
                        <a:pt x="115" y="29"/>
                      </a:lnTo>
                      <a:lnTo>
                        <a:pt x="113" y="32"/>
                      </a:lnTo>
                      <a:lnTo>
                        <a:pt x="111" y="33"/>
                      </a:lnTo>
                      <a:lnTo>
                        <a:pt x="108" y="33"/>
                      </a:lnTo>
                      <a:lnTo>
                        <a:pt x="108" y="33"/>
                      </a:lnTo>
                      <a:lnTo>
                        <a:pt x="108" y="39"/>
                      </a:lnTo>
                      <a:lnTo>
                        <a:pt x="107" y="42"/>
                      </a:lnTo>
                      <a:lnTo>
                        <a:pt x="106" y="45"/>
                      </a:lnTo>
                      <a:lnTo>
                        <a:pt x="105" y="49"/>
                      </a:lnTo>
                      <a:lnTo>
                        <a:pt x="105" y="49"/>
                      </a:lnTo>
                      <a:lnTo>
                        <a:pt x="104" y="48"/>
                      </a:lnTo>
                      <a:lnTo>
                        <a:pt x="102" y="48"/>
                      </a:lnTo>
                      <a:lnTo>
                        <a:pt x="99" y="50"/>
                      </a:lnTo>
                      <a:lnTo>
                        <a:pt x="95" y="53"/>
                      </a:lnTo>
                      <a:lnTo>
                        <a:pt x="94" y="53"/>
                      </a:lnTo>
                      <a:lnTo>
                        <a:pt x="92" y="51"/>
                      </a:lnTo>
                      <a:lnTo>
                        <a:pt x="92" y="51"/>
                      </a:lnTo>
                      <a:lnTo>
                        <a:pt x="87" y="56"/>
                      </a:lnTo>
                      <a:lnTo>
                        <a:pt x="87" y="56"/>
                      </a:lnTo>
                      <a:lnTo>
                        <a:pt x="84" y="59"/>
                      </a:lnTo>
                      <a:lnTo>
                        <a:pt x="83" y="61"/>
                      </a:lnTo>
                      <a:lnTo>
                        <a:pt x="83" y="65"/>
                      </a:lnTo>
                      <a:lnTo>
                        <a:pt x="83" y="65"/>
                      </a:lnTo>
                      <a:lnTo>
                        <a:pt x="69" y="65"/>
                      </a:lnTo>
                      <a:lnTo>
                        <a:pt x="69" y="65"/>
                      </a:lnTo>
                      <a:lnTo>
                        <a:pt x="69" y="67"/>
                      </a:lnTo>
                      <a:lnTo>
                        <a:pt x="69" y="69"/>
                      </a:lnTo>
                      <a:lnTo>
                        <a:pt x="70" y="71"/>
                      </a:lnTo>
                      <a:lnTo>
                        <a:pt x="71" y="72"/>
                      </a:lnTo>
                      <a:lnTo>
                        <a:pt x="73" y="72"/>
                      </a:lnTo>
                      <a:lnTo>
                        <a:pt x="75" y="72"/>
                      </a:lnTo>
                      <a:lnTo>
                        <a:pt x="76" y="71"/>
                      </a:lnTo>
                      <a:lnTo>
                        <a:pt x="77" y="70"/>
                      </a:lnTo>
                      <a:lnTo>
                        <a:pt x="77" y="70"/>
                      </a:lnTo>
                      <a:lnTo>
                        <a:pt x="78" y="70"/>
                      </a:lnTo>
                      <a:lnTo>
                        <a:pt x="78" y="72"/>
                      </a:lnTo>
                      <a:lnTo>
                        <a:pt x="76" y="73"/>
                      </a:lnTo>
                      <a:lnTo>
                        <a:pt x="75" y="74"/>
                      </a:lnTo>
                      <a:lnTo>
                        <a:pt x="75" y="74"/>
                      </a:lnTo>
                      <a:lnTo>
                        <a:pt x="71" y="75"/>
                      </a:lnTo>
                      <a:lnTo>
                        <a:pt x="69" y="78"/>
                      </a:lnTo>
                      <a:lnTo>
                        <a:pt x="68" y="80"/>
                      </a:lnTo>
                      <a:lnTo>
                        <a:pt x="65" y="81"/>
                      </a:lnTo>
                      <a:lnTo>
                        <a:pt x="65" y="81"/>
                      </a:lnTo>
                      <a:lnTo>
                        <a:pt x="65" y="85"/>
                      </a:lnTo>
                      <a:lnTo>
                        <a:pt x="64" y="88"/>
                      </a:lnTo>
                      <a:lnTo>
                        <a:pt x="61" y="93"/>
                      </a:lnTo>
                      <a:lnTo>
                        <a:pt x="57" y="97"/>
                      </a:lnTo>
                      <a:lnTo>
                        <a:pt x="55" y="101"/>
                      </a:lnTo>
                      <a:lnTo>
                        <a:pt x="54" y="104"/>
                      </a:lnTo>
                      <a:lnTo>
                        <a:pt x="54" y="104"/>
                      </a:lnTo>
                      <a:lnTo>
                        <a:pt x="51" y="102"/>
                      </a:lnTo>
                      <a:lnTo>
                        <a:pt x="47" y="101"/>
                      </a:lnTo>
                      <a:lnTo>
                        <a:pt x="47" y="101"/>
                      </a:lnTo>
                      <a:lnTo>
                        <a:pt x="47" y="116"/>
                      </a:lnTo>
                      <a:lnTo>
                        <a:pt x="47" y="116"/>
                      </a:lnTo>
                      <a:lnTo>
                        <a:pt x="45" y="117"/>
                      </a:lnTo>
                      <a:lnTo>
                        <a:pt x="43" y="119"/>
                      </a:lnTo>
                      <a:lnTo>
                        <a:pt x="42" y="123"/>
                      </a:lnTo>
                      <a:lnTo>
                        <a:pt x="42" y="127"/>
                      </a:lnTo>
                      <a:lnTo>
                        <a:pt x="41" y="130"/>
                      </a:lnTo>
                      <a:lnTo>
                        <a:pt x="41" y="130"/>
                      </a:lnTo>
                      <a:lnTo>
                        <a:pt x="39" y="132"/>
                      </a:lnTo>
                      <a:lnTo>
                        <a:pt x="36" y="134"/>
                      </a:lnTo>
                      <a:lnTo>
                        <a:pt x="32" y="136"/>
                      </a:lnTo>
                      <a:lnTo>
                        <a:pt x="29" y="140"/>
                      </a:lnTo>
                      <a:lnTo>
                        <a:pt x="29" y="140"/>
                      </a:lnTo>
                      <a:lnTo>
                        <a:pt x="28" y="143"/>
                      </a:lnTo>
                      <a:lnTo>
                        <a:pt x="27" y="146"/>
                      </a:lnTo>
                      <a:lnTo>
                        <a:pt x="27" y="146"/>
                      </a:lnTo>
                      <a:lnTo>
                        <a:pt x="26" y="147"/>
                      </a:lnTo>
                      <a:lnTo>
                        <a:pt x="25" y="147"/>
                      </a:lnTo>
                      <a:lnTo>
                        <a:pt x="25" y="148"/>
                      </a:lnTo>
                      <a:lnTo>
                        <a:pt x="25" y="148"/>
                      </a:lnTo>
                      <a:lnTo>
                        <a:pt x="24" y="149"/>
                      </a:lnTo>
                      <a:lnTo>
                        <a:pt x="24" y="150"/>
                      </a:lnTo>
                      <a:lnTo>
                        <a:pt x="21" y="151"/>
                      </a:lnTo>
                      <a:lnTo>
                        <a:pt x="19" y="151"/>
                      </a:lnTo>
                      <a:lnTo>
                        <a:pt x="16" y="152"/>
                      </a:lnTo>
                      <a:lnTo>
                        <a:pt x="16" y="152"/>
                      </a:lnTo>
                      <a:lnTo>
                        <a:pt x="16" y="154"/>
                      </a:lnTo>
                      <a:lnTo>
                        <a:pt x="16" y="155"/>
                      </a:lnTo>
                      <a:lnTo>
                        <a:pt x="15" y="156"/>
                      </a:lnTo>
                      <a:lnTo>
                        <a:pt x="14" y="157"/>
                      </a:lnTo>
                      <a:lnTo>
                        <a:pt x="14" y="157"/>
                      </a:lnTo>
                      <a:lnTo>
                        <a:pt x="12" y="157"/>
                      </a:lnTo>
                      <a:lnTo>
                        <a:pt x="10" y="156"/>
                      </a:lnTo>
                      <a:lnTo>
                        <a:pt x="9" y="154"/>
                      </a:lnTo>
                      <a:lnTo>
                        <a:pt x="9" y="152"/>
                      </a:lnTo>
                      <a:lnTo>
                        <a:pt x="9" y="152"/>
                      </a:lnTo>
                      <a:lnTo>
                        <a:pt x="4" y="149"/>
                      </a:lnTo>
                      <a:lnTo>
                        <a:pt x="2" y="148"/>
                      </a:lnTo>
                      <a:lnTo>
                        <a:pt x="0" y="146"/>
                      </a:lnTo>
                      <a:lnTo>
                        <a:pt x="0" y="146"/>
                      </a:lnTo>
                      <a:lnTo>
                        <a:pt x="0" y="144"/>
                      </a:lnTo>
                      <a:lnTo>
                        <a:pt x="1" y="142"/>
                      </a:lnTo>
                      <a:lnTo>
                        <a:pt x="2" y="141"/>
                      </a:lnTo>
                      <a:lnTo>
                        <a:pt x="4" y="140"/>
                      </a:lnTo>
                      <a:lnTo>
                        <a:pt x="8" y="140"/>
                      </a:lnTo>
                      <a:lnTo>
                        <a:pt x="12" y="142"/>
                      </a:lnTo>
                      <a:lnTo>
                        <a:pt x="12" y="142"/>
                      </a:lnTo>
                      <a:lnTo>
                        <a:pt x="13" y="142"/>
                      </a:lnTo>
                      <a:lnTo>
                        <a:pt x="13" y="141"/>
                      </a:lnTo>
                      <a:lnTo>
                        <a:pt x="14" y="139"/>
                      </a:lnTo>
                      <a:lnTo>
                        <a:pt x="14" y="136"/>
                      </a:lnTo>
                      <a:lnTo>
                        <a:pt x="14" y="134"/>
                      </a:lnTo>
                      <a:lnTo>
                        <a:pt x="14" y="134"/>
                      </a:lnTo>
                      <a:lnTo>
                        <a:pt x="16" y="134"/>
                      </a:lnTo>
                      <a:lnTo>
                        <a:pt x="18" y="134"/>
                      </a:lnTo>
                      <a:lnTo>
                        <a:pt x="18" y="134"/>
                      </a:lnTo>
                      <a:lnTo>
                        <a:pt x="22" y="132"/>
                      </a:lnTo>
                      <a:lnTo>
                        <a:pt x="24" y="128"/>
                      </a:lnTo>
                      <a:lnTo>
                        <a:pt x="29" y="122"/>
                      </a:lnTo>
                      <a:lnTo>
                        <a:pt x="29" y="122"/>
                      </a:lnTo>
                      <a:lnTo>
                        <a:pt x="28" y="116"/>
                      </a:lnTo>
                      <a:lnTo>
                        <a:pt x="26" y="114"/>
                      </a:lnTo>
                      <a:lnTo>
                        <a:pt x="20" y="112"/>
                      </a:lnTo>
                      <a:lnTo>
                        <a:pt x="20" y="112"/>
                      </a:lnTo>
                      <a:lnTo>
                        <a:pt x="21" y="110"/>
                      </a:lnTo>
                      <a:lnTo>
                        <a:pt x="22" y="109"/>
                      </a:lnTo>
                      <a:lnTo>
                        <a:pt x="24" y="109"/>
                      </a:lnTo>
                      <a:lnTo>
                        <a:pt x="26" y="109"/>
                      </a:lnTo>
                      <a:lnTo>
                        <a:pt x="26" y="109"/>
                      </a:lnTo>
                      <a:lnTo>
                        <a:pt x="27" y="108"/>
                      </a:lnTo>
                      <a:lnTo>
                        <a:pt x="27" y="108"/>
                      </a:lnTo>
                      <a:lnTo>
                        <a:pt x="32" y="108"/>
                      </a:lnTo>
                      <a:lnTo>
                        <a:pt x="33" y="109"/>
                      </a:lnTo>
                      <a:lnTo>
                        <a:pt x="34" y="110"/>
                      </a:lnTo>
                      <a:lnTo>
                        <a:pt x="34" y="110"/>
                      </a:lnTo>
                      <a:lnTo>
                        <a:pt x="37" y="109"/>
                      </a:lnTo>
                      <a:lnTo>
                        <a:pt x="38" y="108"/>
                      </a:lnTo>
                      <a:lnTo>
                        <a:pt x="39" y="107"/>
                      </a:lnTo>
                      <a:lnTo>
                        <a:pt x="40" y="105"/>
                      </a:lnTo>
                      <a:lnTo>
                        <a:pt x="40" y="100"/>
                      </a:lnTo>
                      <a:lnTo>
                        <a:pt x="41" y="94"/>
                      </a:lnTo>
                      <a:lnTo>
                        <a:pt x="41" y="94"/>
                      </a:lnTo>
                      <a:lnTo>
                        <a:pt x="45" y="94"/>
                      </a:lnTo>
                      <a:lnTo>
                        <a:pt x="45" y="94"/>
                      </a:lnTo>
                      <a:lnTo>
                        <a:pt x="45" y="92"/>
                      </a:lnTo>
                      <a:lnTo>
                        <a:pt x="44" y="91"/>
                      </a:lnTo>
                      <a:lnTo>
                        <a:pt x="42" y="89"/>
                      </a:lnTo>
                      <a:lnTo>
                        <a:pt x="40" y="87"/>
                      </a:lnTo>
                      <a:lnTo>
                        <a:pt x="40" y="86"/>
                      </a:lnTo>
                      <a:lnTo>
                        <a:pt x="41" y="83"/>
                      </a:lnTo>
                      <a:lnTo>
                        <a:pt x="41" y="83"/>
                      </a:lnTo>
                      <a:lnTo>
                        <a:pt x="42" y="84"/>
                      </a:lnTo>
                      <a:lnTo>
                        <a:pt x="43" y="83"/>
                      </a:lnTo>
                      <a:lnTo>
                        <a:pt x="45" y="81"/>
                      </a:lnTo>
                      <a:lnTo>
                        <a:pt x="45" y="81"/>
                      </a:lnTo>
                      <a:lnTo>
                        <a:pt x="47" y="82"/>
                      </a:lnTo>
                      <a:lnTo>
                        <a:pt x="47" y="83"/>
                      </a:lnTo>
                      <a:lnTo>
                        <a:pt x="47" y="83"/>
                      </a:lnTo>
                      <a:lnTo>
                        <a:pt x="47" y="83"/>
                      </a:lnTo>
                      <a:lnTo>
                        <a:pt x="48" y="82"/>
                      </a:lnTo>
                      <a:lnTo>
                        <a:pt x="49" y="80"/>
                      </a:lnTo>
                      <a:lnTo>
                        <a:pt x="51" y="79"/>
                      </a:lnTo>
                      <a:lnTo>
                        <a:pt x="54" y="79"/>
                      </a:lnTo>
                      <a:lnTo>
                        <a:pt x="54" y="79"/>
                      </a:lnTo>
                      <a:lnTo>
                        <a:pt x="54" y="75"/>
                      </a:lnTo>
                      <a:lnTo>
                        <a:pt x="53" y="73"/>
                      </a:lnTo>
                      <a:lnTo>
                        <a:pt x="51" y="71"/>
                      </a:lnTo>
                      <a:lnTo>
                        <a:pt x="51" y="67"/>
                      </a:lnTo>
                      <a:lnTo>
                        <a:pt x="51" y="67"/>
                      </a:lnTo>
                      <a:lnTo>
                        <a:pt x="57" y="62"/>
                      </a:lnTo>
                      <a:lnTo>
                        <a:pt x="59" y="58"/>
                      </a:lnTo>
                      <a:lnTo>
                        <a:pt x="59" y="51"/>
                      </a:lnTo>
                      <a:lnTo>
                        <a:pt x="59" y="51"/>
                      </a:lnTo>
                      <a:lnTo>
                        <a:pt x="62" y="51"/>
                      </a:lnTo>
                      <a:lnTo>
                        <a:pt x="67" y="50"/>
                      </a:lnTo>
                      <a:lnTo>
                        <a:pt x="71" y="48"/>
                      </a:lnTo>
                      <a:lnTo>
                        <a:pt x="74" y="47"/>
                      </a:lnTo>
                      <a:lnTo>
                        <a:pt x="75" y="45"/>
                      </a:lnTo>
                      <a:lnTo>
                        <a:pt x="75" y="45"/>
                      </a:lnTo>
                      <a:lnTo>
                        <a:pt x="77" y="43"/>
                      </a:lnTo>
                      <a:lnTo>
                        <a:pt x="82" y="41"/>
                      </a:lnTo>
                      <a:lnTo>
                        <a:pt x="84" y="40"/>
                      </a:lnTo>
                      <a:lnTo>
                        <a:pt x="85" y="38"/>
                      </a:lnTo>
                      <a:lnTo>
                        <a:pt x="85" y="35"/>
                      </a:lnTo>
                      <a:lnTo>
                        <a:pt x="83" y="33"/>
                      </a:lnTo>
                      <a:lnTo>
                        <a:pt x="83" y="33"/>
                      </a:lnTo>
                      <a:lnTo>
                        <a:pt x="83" y="32"/>
                      </a:lnTo>
                      <a:lnTo>
                        <a:pt x="84" y="31"/>
                      </a:lnTo>
                      <a:lnTo>
                        <a:pt x="87" y="31"/>
                      </a:lnTo>
                      <a:lnTo>
                        <a:pt x="92" y="33"/>
                      </a:lnTo>
                      <a:lnTo>
                        <a:pt x="92" y="33"/>
                      </a:lnTo>
                      <a:lnTo>
                        <a:pt x="94" y="32"/>
                      </a:lnTo>
                      <a:lnTo>
                        <a:pt x="94" y="31"/>
                      </a:lnTo>
                      <a:lnTo>
                        <a:pt x="92" y="28"/>
                      </a:lnTo>
                      <a:lnTo>
                        <a:pt x="91" y="25"/>
                      </a:lnTo>
                      <a:lnTo>
                        <a:pt x="92" y="21"/>
                      </a:lnTo>
                      <a:lnTo>
                        <a:pt x="92" y="21"/>
                      </a:lnTo>
                      <a:lnTo>
                        <a:pt x="98" y="21"/>
                      </a:lnTo>
                      <a:lnTo>
                        <a:pt x="100" y="20"/>
                      </a:lnTo>
                      <a:lnTo>
                        <a:pt x="100" y="19"/>
                      </a:lnTo>
                      <a:lnTo>
                        <a:pt x="100" y="15"/>
                      </a:lnTo>
                      <a:lnTo>
                        <a:pt x="99" y="11"/>
                      </a:lnTo>
                      <a:lnTo>
                        <a:pt x="99" y="11"/>
                      </a:lnTo>
                      <a:lnTo>
                        <a:pt x="103" y="11"/>
                      </a:lnTo>
                      <a:lnTo>
                        <a:pt x="107" y="11"/>
                      </a:lnTo>
                      <a:lnTo>
                        <a:pt x="108" y="11"/>
                      </a:lnTo>
                      <a:lnTo>
                        <a:pt x="109" y="12"/>
                      </a:lnTo>
                      <a:lnTo>
                        <a:pt x="110" y="13"/>
                      </a:lnTo>
                      <a:lnTo>
                        <a:pt x="110" y="15"/>
                      </a:lnTo>
                      <a:lnTo>
                        <a:pt x="110" y="15"/>
                      </a:lnTo>
                      <a:lnTo>
                        <a:pt x="112" y="14"/>
                      </a:lnTo>
                      <a:lnTo>
                        <a:pt x="113" y="12"/>
                      </a:lnTo>
                      <a:lnTo>
                        <a:pt x="113" y="11"/>
                      </a:lnTo>
                      <a:lnTo>
                        <a:pt x="112" y="9"/>
                      </a:lnTo>
                      <a:lnTo>
                        <a:pt x="111" y="5"/>
                      </a:lnTo>
                      <a:lnTo>
                        <a:pt x="111" y="3"/>
                      </a:lnTo>
                      <a:lnTo>
                        <a:pt x="112" y="0"/>
                      </a:lnTo>
                      <a:lnTo>
                        <a:pt x="112" y="0"/>
                      </a:lnTo>
                      <a:lnTo>
                        <a:pt x="115" y="0"/>
                      </a:lnTo>
                      <a:lnTo>
                        <a:pt x="116" y="1"/>
                      </a:lnTo>
                      <a:lnTo>
                        <a:pt x="117" y="3"/>
                      </a:lnTo>
                      <a:lnTo>
                        <a:pt x="117" y="3"/>
                      </a:lnTo>
                      <a:lnTo>
                        <a:pt x="119" y="2"/>
                      </a:lnTo>
                      <a:lnTo>
                        <a:pt x="120" y="2"/>
                      </a:lnTo>
                      <a:lnTo>
                        <a:pt x="121" y="0"/>
                      </a:lnTo>
                      <a:lnTo>
                        <a:pt x="121" y="0"/>
                      </a:lnTo>
                      <a:lnTo>
                        <a:pt x="125" y="2"/>
                      </a:lnTo>
                      <a:lnTo>
                        <a:pt x="127" y="5"/>
                      </a:lnTo>
                      <a:lnTo>
                        <a:pt x="129" y="8"/>
                      </a:lnTo>
                      <a:lnTo>
                        <a:pt x="132" y="11"/>
                      </a:lnTo>
                      <a:lnTo>
                        <a:pt x="132" y="11"/>
                      </a:lnTo>
                      <a:close/>
                      <a:moveTo>
                        <a:pt x="59" y="79"/>
                      </a:moveTo>
                      <a:lnTo>
                        <a:pt x="59" y="79"/>
                      </a:lnTo>
                      <a:lnTo>
                        <a:pt x="62" y="79"/>
                      </a:lnTo>
                      <a:lnTo>
                        <a:pt x="64" y="78"/>
                      </a:lnTo>
                      <a:lnTo>
                        <a:pt x="65" y="76"/>
                      </a:lnTo>
                      <a:lnTo>
                        <a:pt x="64" y="75"/>
                      </a:lnTo>
                      <a:lnTo>
                        <a:pt x="63" y="74"/>
                      </a:lnTo>
                      <a:lnTo>
                        <a:pt x="61" y="74"/>
                      </a:lnTo>
                      <a:lnTo>
                        <a:pt x="60" y="75"/>
                      </a:lnTo>
                      <a:lnTo>
                        <a:pt x="59" y="79"/>
                      </a:lnTo>
                      <a:lnTo>
                        <a:pt x="59"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18" name="Freeform 24"/>
                <p:cNvSpPr/>
                <p:nvPr/>
              </p:nvSpPr>
              <p:spPr bwMode="auto">
                <a:xfrm>
                  <a:off x="1274763" y="2124075"/>
                  <a:ext cx="158750" cy="147638"/>
                </a:xfrm>
                <a:custGeom>
                  <a:avLst/>
                  <a:gdLst>
                    <a:gd name="T0" fmla="*/ 46 w 100"/>
                    <a:gd name="T1" fmla="*/ 34 h 93"/>
                    <a:gd name="T2" fmla="*/ 49 w 100"/>
                    <a:gd name="T3" fmla="*/ 34 h 93"/>
                    <a:gd name="T4" fmla="*/ 53 w 100"/>
                    <a:gd name="T5" fmla="*/ 35 h 93"/>
                    <a:gd name="T6" fmla="*/ 57 w 100"/>
                    <a:gd name="T7" fmla="*/ 30 h 93"/>
                    <a:gd name="T8" fmla="*/ 61 w 100"/>
                    <a:gd name="T9" fmla="*/ 26 h 93"/>
                    <a:gd name="T10" fmla="*/ 64 w 100"/>
                    <a:gd name="T11" fmla="*/ 22 h 93"/>
                    <a:gd name="T12" fmla="*/ 72 w 100"/>
                    <a:gd name="T13" fmla="*/ 16 h 93"/>
                    <a:gd name="T14" fmla="*/ 73 w 100"/>
                    <a:gd name="T15" fmla="*/ 10 h 93"/>
                    <a:gd name="T16" fmla="*/ 86 w 100"/>
                    <a:gd name="T17" fmla="*/ 14 h 93"/>
                    <a:gd name="T18" fmla="*/ 87 w 100"/>
                    <a:gd name="T19" fmla="*/ 14 h 93"/>
                    <a:gd name="T20" fmla="*/ 83 w 100"/>
                    <a:gd name="T21" fmla="*/ 8 h 93"/>
                    <a:gd name="T22" fmla="*/ 89 w 100"/>
                    <a:gd name="T23" fmla="*/ 2 h 93"/>
                    <a:gd name="T24" fmla="*/ 94 w 100"/>
                    <a:gd name="T25" fmla="*/ 3 h 93"/>
                    <a:gd name="T26" fmla="*/ 93 w 100"/>
                    <a:gd name="T27" fmla="*/ 14 h 93"/>
                    <a:gd name="T28" fmla="*/ 96 w 100"/>
                    <a:gd name="T29" fmla="*/ 14 h 93"/>
                    <a:gd name="T30" fmla="*/ 99 w 100"/>
                    <a:gd name="T31" fmla="*/ 11 h 93"/>
                    <a:gd name="T32" fmla="*/ 99 w 100"/>
                    <a:gd name="T33" fmla="*/ 16 h 93"/>
                    <a:gd name="T34" fmla="*/ 95 w 100"/>
                    <a:gd name="T35" fmla="*/ 22 h 93"/>
                    <a:gd name="T36" fmla="*/ 86 w 100"/>
                    <a:gd name="T37" fmla="*/ 24 h 93"/>
                    <a:gd name="T38" fmla="*/ 84 w 100"/>
                    <a:gd name="T39" fmla="*/ 26 h 93"/>
                    <a:gd name="T40" fmla="*/ 83 w 100"/>
                    <a:gd name="T41" fmla="*/ 28 h 93"/>
                    <a:gd name="T42" fmla="*/ 75 w 100"/>
                    <a:gd name="T43" fmla="*/ 33 h 93"/>
                    <a:gd name="T44" fmla="*/ 75 w 100"/>
                    <a:gd name="T45" fmla="*/ 36 h 93"/>
                    <a:gd name="T46" fmla="*/ 75 w 100"/>
                    <a:gd name="T47" fmla="*/ 40 h 93"/>
                    <a:gd name="T48" fmla="*/ 68 w 100"/>
                    <a:gd name="T49" fmla="*/ 42 h 93"/>
                    <a:gd name="T50" fmla="*/ 66 w 100"/>
                    <a:gd name="T51" fmla="*/ 47 h 93"/>
                    <a:gd name="T52" fmla="*/ 64 w 100"/>
                    <a:gd name="T53" fmla="*/ 49 h 93"/>
                    <a:gd name="T54" fmla="*/ 59 w 100"/>
                    <a:gd name="T55" fmla="*/ 53 h 93"/>
                    <a:gd name="T56" fmla="*/ 55 w 100"/>
                    <a:gd name="T57" fmla="*/ 54 h 93"/>
                    <a:gd name="T58" fmla="*/ 53 w 100"/>
                    <a:gd name="T59" fmla="*/ 57 h 93"/>
                    <a:gd name="T60" fmla="*/ 43 w 100"/>
                    <a:gd name="T61" fmla="*/ 55 h 93"/>
                    <a:gd name="T62" fmla="*/ 39 w 100"/>
                    <a:gd name="T63" fmla="*/ 66 h 93"/>
                    <a:gd name="T64" fmla="*/ 35 w 100"/>
                    <a:gd name="T65" fmla="*/ 71 h 93"/>
                    <a:gd name="T66" fmla="*/ 27 w 100"/>
                    <a:gd name="T67" fmla="*/ 71 h 93"/>
                    <a:gd name="T68" fmla="*/ 21 w 100"/>
                    <a:gd name="T69" fmla="*/ 75 h 93"/>
                    <a:gd name="T70" fmla="*/ 20 w 100"/>
                    <a:gd name="T71" fmla="*/ 80 h 93"/>
                    <a:gd name="T72" fmla="*/ 19 w 100"/>
                    <a:gd name="T73" fmla="*/ 85 h 93"/>
                    <a:gd name="T74" fmla="*/ 14 w 100"/>
                    <a:gd name="T75" fmla="*/ 85 h 93"/>
                    <a:gd name="T76" fmla="*/ 14 w 100"/>
                    <a:gd name="T77" fmla="*/ 92 h 93"/>
                    <a:gd name="T78" fmla="*/ 12 w 100"/>
                    <a:gd name="T79" fmla="*/ 93 h 93"/>
                    <a:gd name="T80" fmla="*/ 7 w 100"/>
                    <a:gd name="T81" fmla="*/ 89 h 93"/>
                    <a:gd name="T82" fmla="*/ 1 w 100"/>
                    <a:gd name="T83" fmla="*/ 80 h 93"/>
                    <a:gd name="T84" fmla="*/ 0 w 100"/>
                    <a:gd name="T85" fmla="*/ 76 h 93"/>
                    <a:gd name="T86" fmla="*/ 7 w 100"/>
                    <a:gd name="T87" fmla="*/ 73 h 93"/>
                    <a:gd name="T88" fmla="*/ 7 w 100"/>
                    <a:gd name="T89" fmla="*/ 69 h 93"/>
                    <a:gd name="T90" fmla="*/ 17 w 100"/>
                    <a:gd name="T91" fmla="*/ 64 h 93"/>
                    <a:gd name="T92" fmla="*/ 17 w 100"/>
                    <a:gd name="T93" fmla="*/ 60 h 93"/>
                    <a:gd name="T94" fmla="*/ 22 w 100"/>
                    <a:gd name="T95" fmla="*/ 57 h 93"/>
                    <a:gd name="T96" fmla="*/ 32 w 100"/>
                    <a:gd name="T97" fmla="*/ 53 h 93"/>
                    <a:gd name="T98" fmla="*/ 35 w 100"/>
                    <a:gd name="T99" fmla="*/ 53 h 93"/>
                    <a:gd name="T100" fmla="*/ 38 w 100"/>
                    <a:gd name="T101" fmla="*/ 55 h 93"/>
                    <a:gd name="T102" fmla="*/ 42 w 100"/>
                    <a:gd name="T103" fmla="*/ 49 h 93"/>
                    <a:gd name="T104" fmla="*/ 45 w 100"/>
                    <a:gd name="T105" fmla="*/ 48 h 93"/>
                    <a:gd name="T106" fmla="*/ 48 w 100"/>
                    <a:gd name="T107" fmla="*/ 43 h 93"/>
                    <a:gd name="T108" fmla="*/ 51 w 100"/>
                    <a:gd name="T109" fmla="*/ 38 h 93"/>
                    <a:gd name="T110" fmla="*/ 49 w 100"/>
                    <a:gd name="T111"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93">
                      <a:moveTo>
                        <a:pt x="47" y="35"/>
                      </a:moveTo>
                      <a:lnTo>
                        <a:pt x="47" y="35"/>
                      </a:lnTo>
                      <a:lnTo>
                        <a:pt x="46" y="34"/>
                      </a:lnTo>
                      <a:lnTo>
                        <a:pt x="47" y="33"/>
                      </a:lnTo>
                      <a:lnTo>
                        <a:pt x="49" y="33"/>
                      </a:lnTo>
                      <a:lnTo>
                        <a:pt x="49" y="34"/>
                      </a:lnTo>
                      <a:lnTo>
                        <a:pt x="51" y="35"/>
                      </a:lnTo>
                      <a:lnTo>
                        <a:pt x="51" y="35"/>
                      </a:lnTo>
                      <a:lnTo>
                        <a:pt x="53" y="35"/>
                      </a:lnTo>
                      <a:lnTo>
                        <a:pt x="55" y="33"/>
                      </a:lnTo>
                      <a:lnTo>
                        <a:pt x="57" y="30"/>
                      </a:lnTo>
                      <a:lnTo>
                        <a:pt x="57" y="30"/>
                      </a:lnTo>
                      <a:lnTo>
                        <a:pt x="61" y="28"/>
                      </a:lnTo>
                      <a:lnTo>
                        <a:pt x="61" y="28"/>
                      </a:lnTo>
                      <a:lnTo>
                        <a:pt x="61" y="26"/>
                      </a:lnTo>
                      <a:lnTo>
                        <a:pt x="61" y="24"/>
                      </a:lnTo>
                      <a:lnTo>
                        <a:pt x="61" y="24"/>
                      </a:lnTo>
                      <a:lnTo>
                        <a:pt x="64" y="22"/>
                      </a:lnTo>
                      <a:lnTo>
                        <a:pt x="68" y="20"/>
                      </a:lnTo>
                      <a:lnTo>
                        <a:pt x="70" y="19"/>
                      </a:lnTo>
                      <a:lnTo>
                        <a:pt x="72" y="16"/>
                      </a:lnTo>
                      <a:lnTo>
                        <a:pt x="73" y="14"/>
                      </a:lnTo>
                      <a:lnTo>
                        <a:pt x="73" y="10"/>
                      </a:lnTo>
                      <a:lnTo>
                        <a:pt x="73" y="10"/>
                      </a:lnTo>
                      <a:lnTo>
                        <a:pt x="77" y="10"/>
                      </a:lnTo>
                      <a:lnTo>
                        <a:pt x="81" y="11"/>
                      </a:lnTo>
                      <a:lnTo>
                        <a:pt x="86" y="14"/>
                      </a:lnTo>
                      <a:lnTo>
                        <a:pt x="86" y="14"/>
                      </a:lnTo>
                      <a:lnTo>
                        <a:pt x="87" y="14"/>
                      </a:lnTo>
                      <a:lnTo>
                        <a:pt x="87" y="14"/>
                      </a:lnTo>
                      <a:lnTo>
                        <a:pt x="87" y="12"/>
                      </a:lnTo>
                      <a:lnTo>
                        <a:pt x="85" y="9"/>
                      </a:lnTo>
                      <a:lnTo>
                        <a:pt x="83" y="8"/>
                      </a:lnTo>
                      <a:lnTo>
                        <a:pt x="83" y="8"/>
                      </a:lnTo>
                      <a:lnTo>
                        <a:pt x="87" y="4"/>
                      </a:lnTo>
                      <a:lnTo>
                        <a:pt x="89" y="2"/>
                      </a:lnTo>
                      <a:lnTo>
                        <a:pt x="90" y="0"/>
                      </a:lnTo>
                      <a:lnTo>
                        <a:pt x="90" y="0"/>
                      </a:lnTo>
                      <a:lnTo>
                        <a:pt x="94" y="3"/>
                      </a:lnTo>
                      <a:lnTo>
                        <a:pt x="95" y="6"/>
                      </a:lnTo>
                      <a:lnTo>
                        <a:pt x="94" y="10"/>
                      </a:lnTo>
                      <a:lnTo>
                        <a:pt x="93" y="14"/>
                      </a:lnTo>
                      <a:lnTo>
                        <a:pt x="93" y="14"/>
                      </a:lnTo>
                      <a:lnTo>
                        <a:pt x="95" y="15"/>
                      </a:lnTo>
                      <a:lnTo>
                        <a:pt x="96" y="14"/>
                      </a:lnTo>
                      <a:lnTo>
                        <a:pt x="97" y="10"/>
                      </a:lnTo>
                      <a:lnTo>
                        <a:pt x="97" y="10"/>
                      </a:lnTo>
                      <a:lnTo>
                        <a:pt x="99" y="11"/>
                      </a:lnTo>
                      <a:lnTo>
                        <a:pt x="100" y="13"/>
                      </a:lnTo>
                      <a:lnTo>
                        <a:pt x="100" y="14"/>
                      </a:lnTo>
                      <a:lnTo>
                        <a:pt x="99" y="16"/>
                      </a:lnTo>
                      <a:lnTo>
                        <a:pt x="97" y="20"/>
                      </a:lnTo>
                      <a:lnTo>
                        <a:pt x="95" y="22"/>
                      </a:lnTo>
                      <a:lnTo>
                        <a:pt x="95" y="22"/>
                      </a:lnTo>
                      <a:lnTo>
                        <a:pt x="92" y="22"/>
                      </a:lnTo>
                      <a:lnTo>
                        <a:pt x="89" y="22"/>
                      </a:lnTo>
                      <a:lnTo>
                        <a:pt x="86" y="24"/>
                      </a:lnTo>
                      <a:lnTo>
                        <a:pt x="86" y="24"/>
                      </a:lnTo>
                      <a:lnTo>
                        <a:pt x="84" y="24"/>
                      </a:lnTo>
                      <a:lnTo>
                        <a:pt x="84" y="26"/>
                      </a:lnTo>
                      <a:lnTo>
                        <a:pt x="84" y="27"/>
                      </a:lnTo>
                      <a:lnTo>
                        <a:pt x="83" y="28"/>
                      </a:lnTo>
                      <a:lnTo>
                        <a:pt x="83" y="28"/>
                      </a:lnTo>
                      <a:lnTo>
                        <a:pt x="79" y="30"/>
                      </a:lnTo>
                      <a:lnTo>
                        <a:pt x="77" y="31"/>
                      </a:lnTo>
                      <a:lnTo>
                        <a:pt x="75" y="33"/>
                      </a:lnTo>
                      <a:lnTo>
                        <a:pt x="75" y="33"/>
                      </a:lnTo>
                      <a:lnTo>
                        <a:pt x="75" y="34"/>
                      </a:lnTo>
                      <a:lnTo>
                        <a:pt x="75" y="36"/>
                      </a:lnTo>
                      <a:lnTo>
                        <a:pt x="75" y="39"/>
                      </a:lnTo>
                      <a:lnTo>
                        <a:pt x="75" y="40"/>
                      </a:lnTo>
                      <a:lnTo>
                        <a:pt x="75" y="40"/>
                      </a:lnTo>
                      <a:lnTo>
                        <a:pt x="72" y="41"/>
                      </a:lnTo>
                      <a:lnTo>
                        <a:pt x="68" y="42"/>
                      </a:lnTo>
                      <a:lnTo>
                        <a:pt x="68" y="42"/>
                      </a:lnTo>
                      <a:lnTo>
                        <a:pt x="67" y="44"/>
                      </a:lnTo>
                      <a:lnTo>
                        <a:pt x="67" y="45"/>
                      </a:lnTo>
                      <a:lnTo>
                        <a:pt x="66" y="47"/>
                      </a:lnTo>
                      <a:lnTo>
                        <a:pt x="65" y="48"/>
                      </a:lnTo>
                      <a:lnTo>
                        <a:pt x="65" y="48"/>
                      </a:lnTo>
                      <a:lnTo>
                        <a:pt x="64" y="49"/>
                      </a:lnTo>
                      <a:lnTo>
                        <a:pt x="61" y="50"/>
                      </a:lnTo>
                      <a:lnTo>
                        <a:pt x="60" y="51"/>
                      </a:lnTo>
                      <a:lnTo>
                        <a:pt x="59" y="53"/>
                      </a:lnTo>
                      <a:lnTo>
                        <a:pt x="59" y="53"/>
                      </a:lnTo>
                      <a:lnTo>
                        <a:pt x="57" y="54"/>
                      </a:lnTo>
                      <a:lnTo>
                        <a:pt x="55" y="54"/>
                      </a:lnTo>
                      <a:lnTo>
                        <a:pt x="54" y="55"/>
                      </a:lnTo>
                      <a:lnTo>
                        <a:pt x="53" y="57"/>
                      </a:lnTo>
                      <a:lnTo>
                        <a:pt x="53" y="57"/>
                      </a:lnTo>
                      <a:lnTo>
                        <a:pt x="48" y="55"/>
                      </a:lnTo>
                      <a:lnTo>
                        <a:pt x="43" y="55"/>
                      </a:lnTo>
                      <a:lnTo>
                        <a:pt x="43" y="55"/>
                      </a:lnTo>
                      <a:lnTo>
                        <a:pt x="41" y="57"/>
                      </a:lnTo>
                      <a:lnTo>
                        <a:pt x="39" y="62"/>
                      </a:lnTo>
                      <a:lnTo>
                        <a:pt x="39" y="66"/>
                      </a:lnTo>
                      <a:lnTo>
                        <a:pt x="39" y="71"/>
                      </a:lnTo>
                      <a:lnTo>
                        <a:pt x="39" y="71"/>
                      </a:lnTo>
                      <a:lnTo>
                        <a:pt x="35" y="71"/>
                      </a:lnTo>
                      <a:lnTo>
                        <a:pt x="32" y="72"/>
                      </a:lnTo>
                      <a:lnTo>
                        <a:pt x="31" y="72"/>
                      </a:lnTo>
                      <a:lnTo>
                        <a:pt x="27" y="71"/>
                      </a:lnTo>
                      <a:lnTo>
                        <a:pt x="27" y="71"/>
                      </a:lnTo>
                      <a:lnTo>
                        <a:pt x="24" y="73"/>
                      </a:lnTo>
                      <a:lnTo>
                        <a:pt x="21" y="75"/>
                      </a:lnTo>
                      <a:lnTo>
                        <a:pt x="21" y="75"/>
                      </a:lnTo>
                      <a:lnTo>
                        <a:pt x="20" y="77"/>
                      </a:lnTo>
                      <a:lnTo>
                        <a:pt x="20" y="80"/>
                      </a:lnTo>
                      <a:lnTo>
                        <a:pt x="20" y="83"/>
                      </a:lnTo>
                      <a:lnTo>
                        <a:pt x="19" y="85"/>
                      </a:lnTo>
                      <a:lnTo>
                        <a:pt x="19" y="85"/>
                      </a:lnTo>
                      <a:lnTo>
                        <a:pt x="16" y="85"/>
                      </a:lnTo>
                      <a:lnTo>
                        <a:pt x="14" y="85"/>
                      </a:lnTo>
                      <a:lnTo>
                        <a:pt x="14" y="85"/>
                      </a:lnTo>
                      <a:lnTo>
                        <a:pt x="14" y="87"/>
                      </a:lnTo>
                      <a:lnTo>
                        <a:pt x="14" y="90"/>
                      </a:lnTo>
                      <a:lnTo>
                        <a:pt x="14" y="92"/>
                      </a:lnTo>
                      <a:lnTo>
                        <a:pt x="13" y="93"/>
                      </a:lnTo>
                      <a:lnTo>
                        <a:pt x="12" y="93"/>
                      </a:lnTo>
                      <a:lnTo>
                        <a:pt x="12" y="93"/>
                      </a:lnTo>
                      <a:lnTo>
                        <a:pt x="10" y="93"/>
                      </a:lnTo>
                      <a:lnTo>
                        <a:pt x="8" y="92"/>
                      </a:lnTo>
                      <a:lnTo>
                        <a:pt x="7" y="89"/>
                      </a:lnTo>
                      <a:lnTo>
                        <a:pt x="7" y="89"/>
                      </a:lnTo>
                      <a:lnTo>
                        <a:pt x="4" y="85"/>
                      </a:lnTo>
                      <a:lnTo>
                        <a:pt x="1" y="80"/>
                      </a:lnTo>
                      <a:lnTo>
                        <a:pt x="1" y="80"/>
                      </a:lnTo>
                      <a:lnTo>
                        <a:pt x="0" y="79"/>
                      </a:lnTo>
                      <a:lnTo>
                        <a:pt x="0" y="76"/>
                      </a:lnTo>
                      <a:lnTo>
                        <a:pt x="2" y="75"/>
                      </a:lnTo>
                      <a:lnTo>
                        <a:pt x="5" y="74"/>
                      </a:lnTo>
                      <a:lnTo>
                        <a:pt x="7" y="73"/>
                      </a:lnTo>
                      <a:lnTo>
                        <a:pt x="7" y="73"/>
                      </a:lnTo>
                      <a:lnTo>
                        <a:pt x="7" y="71"/>
                      </a:lnTo>
                      <a:lnTo>
                        <a:pt x="7" y="69"/>
                      </a:lnTo>
                      <a:lnTo>
                        <a:pt x="7" y="69"/>
                      </a:lnTo>
                      <a:lnTo>
                        <a:pt x="12" y="66"/>
                      </a:lnTo>
                      <a:lnTo>
                        <a:pt x="17" y="64"/>
                      </a:lnTo>
                      <a:lnTo>
                        <a:pt x="17" y="64"/>
                      </a:lnTo>
                      <a:lnTo>
                        <a:pt x="16" y="62"/>
                      </a:lnTo>
                      <a:lnTo>
                        <a:pt x="17" y="60"/>
                      </a:lnTo>
                      <a:lnTo>
                        <a:pt x="19" y="55"/>
                      </a:lnTo>
                      <a:lnTo>
                        <a:pt x="19" y="55"/>
                      </a:lnTo>
                      <a:lnTo>
                        <a:pt x="22" y="57"/>
                      </a:lnTo>
                      <a:lnTo>
                        <a:pt x="27" y="57"/>
                      </a:lnTo>
                      <a:lnTo>
                        <a:pt x="27" y="57"/>
                      </a:lnTo>
                      <a:lnTo>
                        <a:pt x="32" y="53"/>
                      </a:lnTo>
                      <a:lnTo>
                        <a:pt x="33" y="53"/>
                      </a:lnTo>
                      <a:lnTo>
                        <a:pt x="34" y="52"/>
                      </a:lnTo>
                      <a:lnTo>
                        <a:pt x="35" y="53"/>
                      </a:lnTo>
                      <a:lnTo>
                        <a:pt x="37" y="55"/>
                      </a:lnTo>
                      <a:lnTo>
                        <a:pt x="37" y="55"/>
                      </a:lnTo>
                      <a:lnTo>
                        <a:pt x="38" y="55"/>
                      </a:lnTo>
                      <a:lnTo>
                        <a:pt x="39" y="54"/>
                      </a:lnTo>
                      <a:lnTo>
                        <a:pt x="41" y="51"/>
                      </a:lnTo>
                      <a:lnTo>
                        <a:pt x="42" y="49"/>
                      </a:lnTo>
                      <a:lnTo>
                        <a:pt x="43" y="48"/>
                      </a:lnTo>
                      <a:lnTo>
                        <a:pt x="45" y="48"/>
                      </a:lnTo>
                      <a:lnTo>
                        <a:pt x="45" y="48"/>
                      </a:lnTo>
                      <a:lnTo>
                        <a:pt x="45" y="46"/>
                      </a:lnTo>
                      <a:lnTo>
                        <a:pt x="46" y="44"/>
                      </a:lnTo>
                      <a:lnTo>
                        <a:pt x="48" y="43"/>
                      </a:lnTo>
                      <a:lnTo>
                        <a:pt x="51" y="42"/>
                      </a:lnTo>
                      <a:lnTo>
                        <a:pt x="51" y="42"/>
                      </a:lnTo>
                      <a:lnTo>
                        <a:pt x="51" y="38"/>
                      </a:lnTo>
                      <a:lnTo>
                        <a:pt x="51" y="38"/>
                      </a:lnTo>
                      <a:lnTo>
                        <a:pt x="51" y="36"/>
                      </a:lnTo>
                      <a:lnTo>
                        <a:pt x="49" y="35"/>
                      </a:lnTo>
                      <a:lnTo>
                        <a:pt x="47" y="35"/>
                      </a:ln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19" name="Freeform 25"/>
                <p:cNvSpPr>
                  <a:spLocks noEditPoints="1"/>
                </p:cNvSpPr>
                <p:nvPr/>
              </p:nvSpPr>
              <p:spPr bwMode="auto">
                <a:xfrm>
                  <a:off x="1428750" y="1974850"/>
                  <a:ext cx="266700" cy="157163"/>
                </a:xfrm>
                <a:custGeom>
                  <a:avLst/>
                  <a:gdLst>
                    <a:gd name="T0" fmla="*/ 14 w 168"/>
                    <a:gd name="T1" fmla="*/ 89 h 99"/>
                    <a:gd name="T2" fmla="*/ 20 w 168"/>
                    <a:gd name="T3" fmla="*/ 87 h 99"/>
                    <a:gd name="T4" fmla="*/ 14 w 168"/>
                    <a:gd name="T5" fmla="*/ 80 h 99"/>
                    <a:gd name="T6" fmla="*/ 8 w 168"/>
                    <a:gd name="T7" fmla="*/ 88 h 99"/>
                    <a:gd name="T8" fmla="*/ 6 w 168"/>
                    <a:gd name="T9" fmla="*/ 81 h 99"/>
                    <a:gd name="T10" fmla="*/ 0 w 168"/>
                    <a:gd name="T11" fmla="*/ 75 h 99"/>
                    <a:gd name="T12" fmla="*/ 7 w 168"/>
                    <a:gd name="T13" fmla="*/ 73 h 99"/>
                    <a:gd name="T14" fmla="*/ 11 w 168"/>
                    <a:gd name="T15" fmla="*/ 75 h 99"/>
                    <a:gd name="T16" fmla="*/ 23 w 168"/>
                    <a:gd name="T17" fmla="*/ 73 h 99"/>
                    <a:gd name="T18" fmla="*/ 33 w 168"/>
                    <a:gd name="T19" fmla="*/ 64 h 99"/>
                    <a:gd name="T20" fmla="*/ 41 w 168"/>
                    <a:gd name="T21" fmla="*/ 66 h 99"/>
                    <a:gd name="T22" fmla="*/ 46 w 168"/>
                    <a:gd name="T23" fmla="*/ 58 h 99"/>
                    <a:gd name="T24" fmla="*/ 52 w 168"/>
                    <a:gd name="T25" fmla="*/ 58 h 99"/>
                    <a:gd name="T26" fmla="*/ 45 w 168"/>
                    <a:gd name="T27" fmla="*/ 64 h 99"/>
                    <a:gd name="T28" fmla="*/ 54 w 168"/>
                    <a:gd name="T29" fmla="*/ 66 h 99"/>
                    <a:gd name="T30" fmla="*/ 61 w 168"/>
                    <a:gd name="T31" fmla="*/ 60 h 99"/>
                    <a:gd name="T32" fmla="*/ 69 w 168"/>
                    <a:gd name="T33" fmla="*/ 56 h 99"/>
                    <a:gd name="T34" fmla="*/ 74 w 168"/>
                    <a:gd name="T35" fmla="*/ 47 h 99"/>
                    <a:gd name="T36" fmla="*/ 85 w 168"/>
                    <a:gd name="T37" fmla="*/ 37 h 99"/>
                    <a:gd name="T38" fmla="*/ 90 w 168"/>
                    <a:gd name="T39" fmla="*/ 35 h 99"/>
                    <a:gd name="T40" fmla="*/ 98 w 168"/>
                    <a:gd name="T41" fmla="*/ 31 h 99"/>
                    <a:gd name="T42" fmla="*/ 116 w 168"/>
                    <a:gd name="T43" fmla="*/ 28 h 99"/>
                    <a:gd name="T44" fmla="*/ 129 w 168"/>
                    <a:gd name="T45" fmla="*/ 20 h 99"/>
                    <a:gd name="T46" fmla="*/ 140 w 168"/>
                    <a:gd name="T47" fmla="*/ 12 h 99"/>
                    <a:gd name="T48" fmla="*/ 142 w 168"/>
                    <a:gd name="T49" fmla="*/ 5 h 99"/>
                    <a:gd name="T50" fmla="*/ 149 w 168"/>
                    <a:gd name="T51" fmla="*/ 11 h 99"/>
                    <a:gd name="T52" fmla="*/ 156 w 168"/>
                    <a:gd name="T53" fmla="*/ 6 h 99"/>
                    <a:gd name="T54" fmla="*/ 161 w 168"/>
                    <a:gd name="T55" fmla="*/ 12 h 99"/>
                    <a:gd name="T56" fmla="*/ 165 w 168"/>
                    <a:gd name="T57" fmla="*/ 0 h 99"/>
                    <a:gd name="T58" fmla="*/ 164 w 168"/>
                    <a:gd name="T59" fmla="*/ 14 h 99"/>
                    <a:gd name="T60" fmla="*/ 155 w 168"/>
                    <a:gd name="T61" fmla="*/ 24 h 99"/>
                    <a:gd name="T62" fmla="*/ 143 w 168"/>
                    <a:gd name="T63" fmla="*/ 32 h 99"/>
                    <a:gd name="T64" fmla="*/ 134 w 168"/>
                    <a:gd name="T65" fmla="*/ 37 h 99"/>
                    <a:gd name="T66" fmla="*/ 119 w 168"/>
                    <a:gd name="T67" fmla="*/ 48 h 99"/>
                    <a:gd name="T68" fmla="*/ 108 w 168"/>
                    <a:gd name="T69" fmla="*/ 51 h 99"/>
                    <a:gd name="T70" fmla="*/ 104 w 168"/>
                    <a:gd name="T71" fmla="*/ 56 h 99"/>
                    <a:gd name="T72" fmla="*/ 99 w 168"/>
                    <a:gd name="T73" fmla="*/ 57 h 99"/>
                    <a:gd name="T74" fmla="*/ 83 w 168"/>
                    <a:gd name="T75" fmla="*/ 57 h 99"/>
                    <a:gd name="T76" fmla="*/ 79 w 168"/>
                    <a:gd name="T77" fmla="*/ 64 h 99"/>
                    <a:gd name="T78" fmla="*/ 69 w 168"/>
                    <a:gd name="T79" fmla="*/ 66 h 99"/>
                    <a:gd name="T80" fmla="*/ 67 w 168"/>
                    <a:gd name="T81" fmla="*/ 73 h 99"/>
                    <a:gd name="T82" fmla="*/ 54 w 168"/>
                    <a:gd name="T83" fmla="*/ 77 h 99"/>
                    <a:gd name="T84" fmla="*/ 51 w 168"/>
                    <a:gd name="T85" fmla="*/ 84 h 99"/>
                    <a:gd name="T86" fmla="*/ 29 w 168"/>
                    <a:gd name="T87" fmla="*/ 96 h 99"/>
                    <a:gd name="T88" fmla="*/ 23 w 168"/>
                    <a:gd name="T89" fmla="*/ 90 h 99"/>
                    <a:gd name="T90" fmla="*/ 20 w 168"/>
                    <a:gd name="T91" fmla="*/ 96 h 99"/>
                    <a:gd name="T92" fmla="*/ 10 w 168"/>
                    <a:gd name="T93" fmla="*/ 99 h 99"/>
                    <a:gd name="T94" fmla="*/ 13 w 168"/>
                    <a:gd name="T95" fmla="*/ 94 h 99"/>
                    <a:gd name="T96" fmla="*/ 31 w 168"/>
                    <a:gd name="T97" fmla="*/ 78 h 99"/>
                    <a:gd name="T98" fmla="*/ 25 w 168"/>
                    <a:gd name="T99" fmla="*/ 83 h 99"/>
                    <a:gd name="T100" fmla="*/ 32 w 168"/>
                    <a:gd name="T101" fmla="*/ 81 h 99"/>
                    <a:gd name="T102" fmla="*/ 31 w 168"/>
                    <a:gd name="T103"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99">
                      <a:moveTo>
                        <a:pt x="11" y="90"/>
                      </a:moveTo>
                      <a:lnTo>
                        <a:pt x="11" y="90"/>
                      </a:lnTo>
                      <a:lnTo>
                        <a:pt x="11" y="89"/>
                      </a:lnTo>
                      <a:lnTo>
                        <a:pt x="12" y="89"/>
                      </a:lnTo>
                      <a:lnTo>
                        <a:pt x="14" y="89"/>
                      </a:lnTo>
                      <a:lnTo>
                        <a:pt x="17" y="92"/>
                      </a:lnTo>
                      <a:lnTo>
                        <a:pt x="19" y="92"/>
                      </a:lnTo>
                      <a:lnTo>
                        <a:pt x="20" y="90"/>
                      </a:lnTo>
                      <a:lnTo>
                        <a:pt x="20" y="90"/>
                      </a:lnTo>
                      <a:lnTo>
                        <a:pt x="20" y="87"/>
                      </a:lnTo>
                      <a:lnTo>
                        <a:pt x="19" y="85"/>
                      </a:lnTo>
                      <a:lnTo>
                        <a:pt x="18" y="83"/>
                      </a:lnTo>
                      <a:lnTo>
                        <a:pt x="18" y="80"/>
                      </a:lnTo>
                      <a:lnTo>
                        <a:pt x="18" y="80"/>
                      </a:lnTo>
                      <a:lnTo>
                        <a:pt x="14" y="80"/>
                      </a:lnTo>
                      <a:lnTo>
                        <a:pt x="11" y="82"/>
                      </a:lnTo>
                      <a:lnTo>
                        <a:pt x="9" y="85"/>
                      </a:lnTo>
                      <a:lnTo>
                        <a:pt x="9" y="88"/>
                      </a:lnTo>
                      <a:lnTo>
                        <a:pt x="9" y="88"/>
                      </a:lnTo>
                      <a:lnTo>
                        <a:pt x="8" y="88"/>
                      </a:lnTo>
                      <a:lnTo>
                        <a:pt x="7" y="87"/>
                      </a:lnTo>
                      <a:lnTo>
                        <a:pt x="7" y="84"/>
                      </a:lnTo>
                      <a:lnTo>
                        <a:pt x="7" y="84"/>
                      </a:lnTo>
                      <a:lnTo>
                        <a:pt x="7" y="82"/>
                      </a:lnTo>
                      <a:lnTo>
                        <a:pt x="6" y="81"/>
                      </a:lnTo>
                      <a:lnTo>
                        <a:pt x="3" y="80"/>
                      </a:lnTo>
                      <a:lnTo>
                        <a:pt x="1" y="79"/>
                      </a:lnTo>
                      <a:lnTo>
                        <a:pt x="0" y="78"/>
                      </a:lnTo>
                      <a:lnTo>
                        <a:pt x="0" y="75"/>
                      </a:lnTo>
                      <a:lnTo>
                        <a:pt x="0" y="75"/>
                      </a:lnTo>
                      <a:lnTo>
                        <a:pt x="2" y="75"/>
                      </a:lnTo>
                      <a:lnTo>
                        <a:pt x="4" y="75"/>
                      </a:lnTo>
                      <a:lnTo>
                        <a:pt x="5" y="74"/>
                      </a:lnTo>
                      <a:lnTo>
                        <a:pt x="7" y="73"/>
                      </a:lnTo>
                      <a:lnTo>
                        <a:pt x="7" y="73"/>
                      </a:lnTo>
                      <a:lnTo>
                        <a:pt x="8" y="74"/>
                      </a:lnTo>
                      <a:lnTo>
                        <a:pt x="9" y="75"/>
                      </a:lnTo>
                      <a:lnTo>
                        <a:pt x="10" y="75"/>
                      </a:lnTo>
                      <a:lnTo>
                        <a:pt x="11" y="75"/>
                      </a:lnTo>
                      <a:lnTo>
                        <a:pt x="11" y="75"/>
                      </a:lnTo>
                      <a:lnTo>
                        <a:pt x="13" y="74"/>
                      </a:lnTo>
                      <a:lnTo>
                        <a:pt x="17" y="73"/>
                      </a:lnTo>
                      <a:lnTo>
                        <a:pt x="19" y="72"/>
                      </a:lnTo>
                      <a:lnTo>
                        <a:pt x="21" y="72"/>
                      </a:lnTo>
                      <a:lnTo>
                        <a:pt x="23" y="73"/>
                      </a:lnTo>
                      <a:lnTo>
                        <a:pt x="23" y="73"/>
                      </a:lnTo>
                      <a:lnTo>
                        <a:pt x="25" y="71"/>
                      </a:lnTo>
                      <a:lnTo>
                        <a:pt x="29" y="69"/>
                      </a:lnTo>
                      <a:lnTo>
                        <a:pt x="31" y="67"/>
                      </a:lnTo>
                      <a:lnTo>
                        <a:pt x="33" y="64"/>
                      </a:lnTo>
                      <a:lnTo>
                        <a:pt x="33" y="64"/>
                      </a:lnTo>
                      <a:lnTo>
                        <a:pt x="36" y="64"/>
                      </a:lnTo>
                      <a:lnTo>
                        <a:pt x="38" y="65"/>
                      </a:lnTo>
                      <a:lnTo>
                        <a:pt x="39" y="66"/>
                      </a:lnTo>
                      <a:lnTo>
                        <a:pt x="41" y="66"/>
                      </a:lnTo>
                      <a:lnTo>
                        <a:pt x="41" y="66"/>
                      </a:lnTo>
                      <a:lnTo>
                        <a:pt x="43" y="65"/>
                      </a:lnTo>
                      <a:lnTo>
                        <a:pt x="44" y="64"/>
                      </a:lnTo>
                      <a:lnTo>
                        <a:pt x="45" y="60"/>
                      </a:lnTo>
                      <a:lnTo>
                        <a:pt x="46" y="58"/>
                      </a:lnTo>
                      <a:lnTo>
                        <a:pt x="47" y="56"/>
                      </a:lnTo>
                      <a:lnTo>
                        <a:pt x="49" y="55"/>
                      </a:lnTo>
                      <a:lnTo>
                        <a:pt x="51" y="55"/>
                      </a:lnTo>
                      <a:lnTo>
                        <a:pt x="51" y="55"/>
                      </a:lnTo>
                      <a:lnTo>
                        <a:pt x="52" y="58"/>
                      </a:lnTo>
                      <a:lnTo>
                        <a:pt x="53" y="60"/>
                      </a:lnTo>
                      <a:lnTo>
                        <a:pt x="53" y="60"/>
                      </a:lnTo>
                      <a:lnTo>
                        <a:pt x="52" y="61"/>
                      </a:lnTo>
                      <a:lnTo>
                        <a:pt x="50" y="63"/>
                      </a:lnTo>
                      <a:lnTo>
                        <a:pt x="45" y="64"/>
                      </a:lnTo>
                      <a:lnTo>
                        <a:pt x="45" y="64"/>
                      </a:lnTo>
                      <a:lnTo>
                        <a:pt x="45" y="66"/>
                      </a:lnTo>
                      <a:lnTo>
                        <a:pt x="47" y="67"/>
                      </a:lnTo>
                      <a:lnTo>
                        <a:pt x="50" y="67"/>
                      </a:lnTo>
                      <a:lnTo>
                        <a:pt x="54" y="66"/>
                      </a:lnTo>
                      <a:lnTo>
                        <a:pt x="59" y="64"/>
                      </a:lnTo>
                      <a:lnTo>
                        <a:pt x="59" y="64"/>
                      </a:lnTo>
                      <a:lnTo>
                        <a:pt x="60" y="62"/>
                      </a:lnTo>
                      <a:lnTo>
                        <a:pt x="61" y="60"/>
                      </a:lnTo>
                      <a:lnTo>
                        <a:pt x="61" y="60"/>
                      </a:lnTo>
                      <a:lnTo>
                        <a:pt x="63" y="60"/>
                      </a:lnTo>
                      <a:lnTo>
                        <a:pt x="65" y="60"/>
                      </a:lnTo>
                      <a:lnTo>
                        <a:pt x="65" y="60"/>
                      </a:lnTo>
                      <a:lnTo>
                        <a:pt x="68" y="57"/>
                      </a:lnTo>
                      <a:lnTo>
                        <a:pt x="69" y="56"/>
                      </a:lnTo>
                      <a:lnTo>
                        <a:pt x="72" y="55"/>
                      </a:lnTo>
                      <a:lnTo>
                        <a:pt x="72" y="55"/>
                      </a:lnTo>
                      <a:lnTo>
                        <a:pt x="72" y="46"/>
                      </a:lnTo>
                      <a:lnTo>
                        <a:pt x="72" y="46"/>
                      </a:lnTo>
                      <a:lnTo>
                        <a:pt x="74" y="47"/>
                      </a:lnTo>
                      <a:lnTo>
                        <a:pt x="78" y="46"/>
                      </a:lnTo>
                      <a:lnTo>
                        <a:pt x="80" y="46"/>
                      </a:lnTo>
                      <a:lnTo>
                        <a:pt x="81" y="44"/>
                      </a:lnTo>
                      <a:lnTo>
                        <a:pt x="83" y="41"/>
                      </a:lnTo>
                      <a:lnTo>
                        <a:pt x="85" y="37"/>
                      </a:lnTo>
                      <a:lnTo>
                        <a:pt x="85" y="37"/>
                      </a:lnTo>
                      <a:lnTo>
                        <a:pt x="87" y="37"/>
                      </a:lnTo>
                      <a:lnTo>
                        <a:pt x="90" y="37"/>
                      </a:lnTo>
                      <a:lnTo>
                        <a:pt x="90" y="37"/>
                      </a:lnTo>
                      <a:lnTo>
                        <a:pt x="90" y="35"/>
                      </a:lnTo>
                      <a:lnTo>
                        <a:pt x="90" y="33"/>
                      </a:lnTo>
                      <a:lnTo>
                        <a:pt x="90" y="33"/>
                      </a:lnTo>
                      <a:lnTo>
                        <a:pt x="92" y="32"/>
                      </a:lnTo>
                      <a:lnTo>
                        <a:pt x="94" y="32"/>
                      </a:lnTo>
                      <a:lnTo>
                        <a:pt x="98" y="31"/>
                      </a:lnTo>
                      <a:lnTo>
                        <a:pt x="99" y="28"/>
                      </a:lnTo>
                      <a:lnTo>
                        <a:pt x="99" y="28"/>
                      </a:lnTo>
                      <a:lnTo>
                        <a:pt x="106" y="29"/>
                      </a:lnTo>
                      <a:lnTo>
                        <a:pt x="110" y="29"/>
                      </a:lnTo>
                      <a:lnTo>
                        <a:pt x="116" y="28"/>
                      </a:lnTo>
                      <a:lnTo>
                        <a:pt x="126" y="28"/>
                      </a:lnTo>
                      <a:lnTo>
                        <a:pt x="126" y="28"/>
                      </a:lnTo>
                      <a:lnTo>
                        <a:pt x="127" y="26"/>
                      </a:lnTo>
                      <a:lnTo>
                        <a:pt x="128" y="24"/>
                      </a:lnTo>
                      <a:lnTo>
                        <a:pt x="129" y="20"/>
                      </a:lnTo>
                      <a:lnTo>
                        <a:pt x="130" y="15"/>
                      </a:lnTo>
                      <a:lnTo>
                        <a:pt x="132" y="11"/>
                      </a:lnTo>
                      <a:lnTo>
                        <a:pt x="132" y="11"/>
                      </a:lnTo>
                      <a:lnTo>
                        <a:pt x="136" y="12"/>
                      </a:lnTo>
                      <a:lnTo>
                        <a:pt x="140" y="12"/>
                      </a:lnTo>
                      <a:lnTo>
                        <a:pt x="141" y="12"/>
                      </a:lnTo>
                      <a:lnTo>
                        <a:pt x="141" y="11"/>
                      </a:lnTo>
                      <a:lnTo>
                        <a:pt x="139" y="5"/>
                      </a:lnTo>
                      <a:lnTo>
                        <a:pt x="139" y="5"/>
                      </a:lnTo>
                      <a:lnTo>
                        <a:pt x="142" y="5"/>
                      </a:lnTo>
                      <a:lnTo>
                        <a:pt x="144" y="6"/>
                      </a:lnTo>
                      <a:lnTo>
                        <a:pt x="146" y="7"/>
                      </a:lnTo>
                      <a:lnTo>
                        <a:pt x="146" y="11"/>
                      </a:lnTo>
                      <a:lnTo>
                        <a:pt x="146" y="11"/>
                      </a:lnTo>
                      <a:lnTo>
                        <a:pt x="149" y="11"/>
                      </a:lnTo>
                      <a:lnTo>
                        <a:pt x="152" y="10"/>
                      </a:lnTo>
                      <a:lnTo>
                        <a:pt x="154" y="8"/>
                      </a:lnTo>
                      <a:lnTo>
                        <a:pt x="154" y="5"/>
                      </a:lnTo>
                      <a:lnTo>
                        <a:pt x="154" y="5"/>
                      </a:lnTo>
                      <a:lnTo>
                        <a:pt x="156" y="6"/>
                      </a:lnTo>
                      <a:lnTo>
                        <a:pt x="158" y="8"/>
                      </a:lnTo>
                      <a:lnTo>
                        <a:pt x="158" y="10"/>
                      </a:lnTo>
                      <a:lnTo>
                        <a:pt x="160" y="13"/>
                      </a:lnTo>
                      <a:lnTo>
                        <a:pt x="160" y="13"/>
                      </a:lnTo>
                      <a:lnTo>
                        <a:pt x="161" y="12"/>
                      </a:lnTo>
                      <a:lnTo>
                        <a:pt x="162" y="10"/>
                      </a:lnTo>
                      <a:lnTo>
                        <a:pt x="162" y="4"/>
                      </a:lnTo>
                      <a:lnTo>
                        <a:pt x="162" y="2"/>
                      </a:lnTo>
                      <a:lnTo>
                        <a:pt x="163" y="1"/>
                      </a:lnTo>
                      <a:lnTo>
                        <a:pt x="165" y="0"/>
                      </a:lnTo>
                      <a:lnTo>
                        <a:pt x="168" y="1"/>
                      </a:lnTo>
                      <a:lnTo>
                        <a:pt x="168" y="1"/>
                      </a:lnTo>
                      <a:lnTo>
                        <a:pt x="167" y="5"/>
                      </a:lnTo>
                      <a:lnTo>
                        <a:pt x="165" y="10"/>
                      </a:lnTo>
                      <a:lnTo>
                        <a:pt x="164" y="14"/>
                      </a:lnTo>
                      <a:lnTo>
                        <a:pt x="164" y="16"/>
                      </a:lnTo>
                      <a:lnTo>
                        <a:pt x="164" y="19"/>
                      </a:lnTo>
                      <a:lnTo>
                        <a:pt x="164" y="19"/>
                      </a:lnTo>
                      <a:lnTo>
                        <a:pt x="160" y="21"/>
                      </a:lnTo>
                      <a:lnTo>
                        <a:pt x="155" y="24"/>
                      </a:lnTo>
                      <a:lnTo>
                        <a:pt x="151" y="26"/>
                      </a:lnTo>
                      <a:lnTo>
                        <a:pt x="146" y="28"/>
                      </a:lnTo>
                      <a:lnTo>
                        <a:pt x="146" y="28"/>
                      </a:lnTo>
                      <a:lnTo>
                        <a:pt x="144" y="29"/>
                      </a:lnTo>
                      <a:lnTo>
                        <a:pt x="143" y="32"/>
                      </a:lnTo>
                      <a:lnTo>
                        <a:pt x="143" y="34"/>
                      </a:lnTo>
                      <a:lnTo>
                        <a:pt x="142" y="35"/>
                      </a:lnTo>
                      <a:lnTo>
                        <a:pt x="142" y="35"/>
                      </a:lnTo>
                      <a:lnTo>
                        <a:pt x="137" y="36"/>
                      </a:lnTo>
                      <a:lnTo>
                        <a:pt x="134" y="37"/>
                      </a:lnTo>
                      <a:lnTo>
                        <a:pt x="134" y="37"/>
                      </a:lnTo>
                      <a:lnTo>
                        <a:pt x="129" y="40"/>
                      </a:lnTo>
                      <a:lnTo>
                        <a:pt x="124" y="44"/>
                      </a:lnTo>
                      <a:lnTo>
                        <a:pt x="124" y="44"/>
                      </a:lnTo>
                      <a:lnTo>
                        <a:pt x="119" y="48"/>
                      </a:lnTo>
                      <a:lnTo>
                        <a:pt x="119" y="48"/>
                      </a:lnTo>
                      <a:lnTo>
                        <a:pt x="116" y="49"/>
                      </a:lnTo>
                      <a:lnTo>
                        <a:pt x="113" y="49"/>
                      </a:lnTo>
                      <a:lnTo>
                        <a:pt x="110" y="49"/>
                      </a:lnTo>
                      <a:lnTo>
                        <a:pt x="108" y="51"/>
                      </a:lnTo>
                      <a:lnTo>
                        <a:pt x="108" y="51"/>
                      </a:lnTo>
                      <a:lnTo>
                        <a:pt x="106" y="53"/>
                      </a:lnTo>
                      <a:lnTo>
                        <a:pt x="105" y="55"/>
                      </a:lnTo>
                      <a:lnTo>
                        <a:pt x="105" y="55"/>
                      </a:lnTo>
                      <a:lnTo>
                        <a:pt x="104" y="56"/>
                      </a:lnTo>
                      <a:lnTo>
                        <a:pt x="103" y="56"/>
                      </a:lnTo>
                      <a:lnTo>
                        <a:pt x="102" y="56"/>
                      </a:lnTo>
                      <a:lnTo>
                        <a:pt x="101" y="57"/>
                      </a:lnTo>
                      <a:lnTo>
                        <a:pt x="101" y="57"/>
                      </a:lnTo>
                      <a:lnTo>
                        <a:pt x="99" y="57"/>
                      </a:lnTo>
                      <a:lnTo>
                        <a:pt x="95" y="57"/>
                      </a:lnTo>
                      <a:lnTo>
                        <a:pt x="91" y="59"/>
                      </a:lnTo>
                      <a:lnTo>
                        <a:pt x="87" y="60"/>
                      </a:lnTo>
                      <a:lnTo>
                        <a:pt x="85" y="59"/>
                      </a:lnTo>
                      <a:lnTo>
                        <a:pt x="83" y="57"/>
                      </a:lnTo>
                      <a:lnTo>
                        <a:pt x="83" y="57"/>
                      </a:lnTo>
                      <a:lnTo>
                        <a:pt x="81" y="58"/>
                      </a:lnTo>
                      <a:lnTo>
                        <a:pt x="80" y="58"/>
                      </a:lnTo>
                      <a:lnTo>
                        <a:pt x="79" y="61"/>
                      </a:lnTo>
                      <a:lnTo>
                        <a:pt x="79" y="64"/>
                      </a:lnTo>
                      <a:lnTo>
                        <a:pt x="78" y="65"/>
                      </a:lnTo>
                      <a:lnTo>
                        <a:pt x="76" y="66"/>
                      </a:lnTo>
                      <a:lnTo>
                        <a:pt x="76" y="66"/>
                      </a:lnTo>
                      <a:lnTo>
                        <a:pt x="73" y="66"/>
                      </a:lnTo>
                      <a:lnTo>
                        <a:pt x="69" y="66"/>
                      </a:lnTo>
                      <a:lnTo>
                        <a:pt x="68" y="67"/>
                      </a:lnTo>
                      <a:lnTo>
                        <a:pt x="67" y="68"/>
                      </a:lnTo>
                      <a:lnTo>
                        <a:pt x="67" y="69"/>
                      </a:lnTo>
                      <a:lnTo>
                        <a:pt x="67" y="73"/>
                      </a:lnTo>
                      <a:lnTo>
                        <a:pt x="67" y="73"/>
                      </a:lnTo>
                      <a:lnTo>
                        <a:pt x="65" y="73"/>
                      </a:lnTo>
                      <a:lnTo>
                        <a:pt x="63" y="74"/>
                      </a:lnTo>
                      <a:lnTo>
                        <a:pt x="61" y="75"/>
                      </a:lnTo>
                      <a:lnTo>
                        <a:pt x="61" y="75"/>
                      </a:lnTo>
                      <a:lnTo>
                        <a:pt x="54" y="77"/>
                      </a:lnTo>
                      <a:lnTo>
                        <a:pt x="53" y="78"/>
                      </a:lnTo>
                      <a:lnTo>
                        <a:pt x="52" y="80"/>
                      </a:lnTo>
                      <a:lnTo>
                        <a:pt x="51" y="81"/>
                      </a:lnTo>
                      <a:lnTo>
                        <a:pt x="51" y="84"/>
                      </a:lnTo>
                      <a:lnTo>
                        <a:pt x="51" y="84"/>
                      </a:lnTo>
                      <a:lnTo>
                        <a:pt x="47" y="84"/>
                      </a:lnTo>
                      <a:lnTo>
                        <a:pt x="44" y="85"/>
                      </a:lnTo>
                      <a:lnTo>
                        <a:pt x="39" y="88"/>
                      </a:lnTo>
                      <a:lnTo>
                        <a:pt x="34" y="92"/>
                      </a:lnTo>
                      <a:lnTo>
                        <a:pt x="29" y="96"/>
                      </a:lnTo>
                      <a:lnTo>
                        <a:pt x="29" y="96"/>
                      </a:lnTo>
                      <a:lnTo>
                        <a:pt x="26" y="96"/>
                      </a:lnTo>
                      <a:lnTo>
                        <a:pt x="25" y="94"/>
                      </a:lnTo>
                      <a:lnTo>
                        <a:pt x="24" y="92"/>
                      </a:lnTo>
                      <a:lnTo>
                        <a:pt x="23" y="90"/>
                      </a:lnTo>
                      <a:lnTo>
                        <a:pt x="23" y="90"/>
                      </a:lnTo>
                      <a:lnTo>
                        <a:pt x="21" y="92"/>
                      </a:lnTo>
                      <a:lnTo>
                        <a:pt x="21" y="93"/>
                      </a:lnTo>
                      <a:lnTo>
                        <a:pt x="20" y="96"/>
                      </a:lnTo>
                      <a:lnTo>
                        <a:pt x="20" y="96"/>
                      </a:lnTo>
                      <a:lnTo>
                        <a:pt x="18" y="95"/>
                      </a:lnTo>
                      <a:lnTo>
                        <a:pt x="16" y="96"/>
                      </a:lnTo>
                      <a:lnTo>
                        <a:pt x="12" y="98"/>
                      </a:lnTo>
                      <a:lnTo>
                        <a:pt x="11" y="99"/>
                      </a:lnTo>
                      <a:lnTo>
                        <a:pt x="10" y="99"/>
                      </a:lnTo>
                      <a:lnTo>
                        <a:pt x="9" y="98"/>
                      </a:lnTo>
                      <a:lnTo>
                        <a:pt x="9" y="96"/>
                      </a:lnTo>
                      <a:lnTo>
                        <a:pt x="9" y="96"/>
                      </a:lnTo>
                      <a:lnTo>
                        <a:pt x="11" y="96"/>
                      </a:lnTo>
                      <a:lnTo>
                        <a:pt x="13" y="94"/>
                      </a:lnTo>
                      <a:lnTo>
                        <a:pt x="12" y="92"/>
                      </a:lnTo>
                      <a:lnTo>
                        <a:pt x="11" y="90"/>
                      </a:lnTo>
                      <a:lnTo>
                        <a:pt x="11" y="90"/>
                      </a:lnTo>
                      <a:close/>
                      <a:moveTo>
                        <a:pt x="31" y="78"/>
                      </a:moveTo>
                      <a:lnTo>
                        <a:pt x="31" y="78"/>
                      </a:lnTo>
                      <a:lnTo>
                        <a:pt x="31" y="79"/>
                      </a:lnTo>
                      <a:lnTo>
                        <a:pt x="30" y="80"/>
                      </a:lnTo>
                      <a:lnTo>
                        <a:pt x="27" y="81"/>
                      </a:lnTo>
                      <a:lnTo>
                        <a:pt x="25" y="83"/>
                      </a:lnTo>
                      <a:lnTo>
                        <a:pt x="25" y="83"/>
                      </a:lnTo>
                      <a:lnTo>
                        <a:pt x="27" y="84"/>
                      </a:lnTo>
                      <a:lnTo>
                        <a:pt x="27" y="84"/>
                      </a:lnTo>
                      <a:lnTo>
                        <a:pt x="27" y="83"/>
                      </a:lnTo>
                      <a:lnTo>
                        <a:pt x="29" y="82"/>
                      </a:lnTo>
                      <a:lnTo>
                        <a:pt x="32" y="81"/>
                      </a:lnTo>
                      <a:lnTo>
                        <a:pt x="33" y="80"/>
                      </a:lnTo>
                      <a:lnTo>
                        <a:pt x="34" y="80"/>
                      </a:lnTo>
                      <a:lnTo>
                        <a:pt x="33" y="79"/>
                      </a:lnTo>
                      <a:lnTo>
                        <a:pt x="31" y="78"/>
                      </a:lnTo>
                      <a:lnTo>
                        <a:pt x="31"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20" name="Freeform 26"/>
                <p:cNvSpPr>
                  <a:spLocks noEditPoints="1"/>
                </p:cNvSpPr>
                <p:nvPr/>
              </p:nvSpPr>
              <p:spPr bwMode="auto">
                <a:xfrm>
                  <a:off x="1716088" y="1847850"/>
                  <a:ext cx="971550" cy="139700"/>
                </a:xfrm>
                <a:custGeom>
                  <a:avLst/>
                  <a:gdLst>
                    <a:gd name="T0" fmla="*/ 113 w 612"/>
                    <a:gd name="T1" fmla="*/ 31 h 88"/>
                    <a:gd name="T2" fmla="*/ 126 w 612"/>
                    <a:gd name="T3" fmla="*/ 27 h 88"/>
                    <a:gd name="T4" fmla="*/ 139 w 612"/>
                    <a:gd name="T5" fmla="*/ 25 h 88"/>
                    <a:gd name="T6" fmla="*/ 154 w 612"/>
                    <a:gd name="T7" fmla="*/ 34 h 88"/>
                    <a:gd name="T8" fmla="*/ 173 w 612"/>
                    <a:gd name="T9" fmla="*/ 30 h 88"/>
                    <a:gd name="T10" fmla="*/ 200 w 612"/>
                    <a:gd name="T11" fmla="*/ 13 h 88"/>
                    <a:gd name="T12" fmla="*/ 218 w 612"/>
                    <a:gd name="T13" fmla="*/ 12 h 88"/>
                    <a:gd name="T14" fmla="*/ 240 w 612"/>
                    <a:gd name="T15" fmla="*/ 16 h 88"/>
                    <a:gd name="T16" fmla="*/ 265 w 612"/>
                    <a:gd name="T17" fmla="*/ 12 h 88"/>
                    <a:gd name="T18" fmla="*/ 283 w 612"/>
                    <a:gd name="T19" fmla="*/ 9 h 88"/>
                    <a:gd name="T20" fmla="*/ 288 w 612"/>
                    <a:gd name="T21" fmla="*/ 14 h 88"/>
                    <a:gd name="T22" fmla="*/ 292 w 612"/>
                    <a:gd name="T23" fmla="*/ 0 h 88"/>
                    <a:gd name="T24" fmla="*/ 308 w 612"/>
                    <a:gd name="T25" fmla="*/ 12 h 88"/>
                    <a:gd name="T26" fmla="*/ 319 w 612"/>
                    <a:gd name="T27" fmla="*/ 13 h 88"/>
                    <a:gd name="T28" fmla="*/ 333 w 612"/>
                    <a:gd name="T29" fmla="*/ 7 h 88"/>
                    <a:gd name="T30" fmla="*/ 345 w 612"/>
                    <a:gd name="T31" fmla="*/ 5 h 88"/>
                    <a:gd name="T32" fmla="*/ 360 w 612"/>
                    <a:gd name="T33" fmla="*/ 6 h 88"/>
                    <a:gd name="T34" fmla="*/ 373 w 612"/>
                    <a:gd name="T35" fmla="*/ 12 h 88"/>
                    <a:gd name="T36" fmla="*/ 385 w 612"/>
                    <a:gd name="T37" fmla="*/ 17 h 88"/>
                    <a:gd name="T38" fmla="*/ 408 w 612"/>
                    <a:gd name="T39" fmla="*/ 18 h 88"/>
                    <a:gd name="T40" fmla="*/ 429 w 612"/>
                    <a:gd name="T41" fmla="*/ 13 h 88"/>
                    <a:gd name="T42" fmla="*/ 448 w 612"/>
                    <a:gd name="T43" fmla="*/ 9 h 88"/>
                    <a:gd name="T44" fmla="*/ 459 w 612"/>
                    <a:gd name="T45" fmla="*/ 16 h 88"/>
                    <a:gd name="T46" fmla="*/ 466 w 612"/>
                    <a:gd name="T47" fmla="*/ 30 h 88"/>
                    <a:gd name="T48" fmla="*/ 488 w 612"/>
                    <a:gd name="T49" fmla="*/ 30 h 88"/>
                    <a:gd name="T50" fmla="*/ 505 w 612"/>
                    <a:gd name="T51" fmla="*/ 32 h 88"/>
                    <a:gd name="T52" fmla="*/ 518 w 612"/>
                    <a:gd name="T53" fmla="*/ 39 h 88"/>
                    <a:gd name="T54" fmla="*/ 523 w 612"/>
                    <a:gd name="T55" fmla="*/ 41 h 88"/>
                    <a:gd name="T56" fmla="*/ 537 w 612"/>
                    <a:gd name="T57" fmla="*/ 41 h 88"/>
                    <a:gd name="T58" fmla="*/ 551 w 612"/>
                    <a:gd name="T59" fmla="*/ 45 h 88"/>
                    <a:gd name="T60" fmla="*/ 569 w 612"/>
                    <a:gd name="T61" fmla="*/ 51 h 88"/>
                    <a:gd name="T62" fmla="*/ 597 w 612"/>
                    <a:gd name="T63" fmla="*/ 59 h 88"/>
                    <a:gd name="T64" fmla="*/ 607 w 612"/>
                    <a:gd name="T65" fmla="*/ 85 h 88"/>
                    <a:gd name="T66" fmla="*/ 585 w 612"/>
                    <a:gd name="T67" fmla="*/ 75 h 88"/>
                    <a:gd name="T68" fmla="*/ 555 w 612"/>
                    <a:gd name="T69" fmla="*/ 70 h 88"/>
                    <a:gd name="T70" fmla="*/ 534 w 612"/>
                    <a:gd name="T71" fmla="*/ 57 h 88"/>
                    <a:gd name="T72" fmla="*/ 496 w 612"/>
                    <a:gd name="T73" fmla="*/ 51 h 88"/>
                    <a:gd name="T74" fmla="*/ 480 w 612"/>
                    <a:gd name="T75" fmla="*/ 46 h 88"/>
                    <a:gd name="T76" fmla="*/ 461 w 612"/>
                    <a:gd name="T77" fmla="*/ 43 h 88"/>
                    <a:gd name="T78" fmla="*/ 424 w 612"/>
                    <a:gd name="T79" fmla="*/ 36 h 88"/>
                    <a:gd name="T80" fmla="*/ 391 w 612"/>
                    <a:gd name="T81" fmla="*/ 32 h 88"/>
                    <a:gd name="T82" fmla="*/ 363 w 612"/>
                    <a:gd name="T83" fmla="*/ 29 h 88"/>
                    <a:gd name="T84" fmla="*/ 314 w 612"/>
                    <a:gd name="T85" fmla="*/ 30 h 88"/>
                    <a:gd name="T86" fmla="*/ 274 w 612"/>
                    <a:gd name="T87" fmla="*/ 31 h 88"/>
                    <a:gd name="T88" fmla="*/ 250 w 612"/>
                    <a:gd name="T89" fmla="*/ 34 h 88"/>
                    <a:gd name="T90" fmla="*/ 199 w 612"/>
                    <a:gd name="T91" fmla="*/ 36 h 88"/>
                    <a:gd name="T92" fmla="*/ 185 w 612"/>
                    <a:gd name="T93" fmla="*/ 40 h 88"/>
                    <a:gd name="T94" fmla="*/ 171 w 612"/>
                    <a:gd name="T95" fmla="*/ 42 h 88"/>
                    <a:gd name="T96" fmla="*/ 146 w 612"/>
                    <a:gd name="T97" fmla="*/ 46 h 88"/>
                    <a:gd name="T98" fmla="*/ 105 w 612"/>
                    <a:gd name="T99" fmla="*/ 59 h 88"/>
                    <a:gd name="T100" fmla="*/ 67 w 612"/>
                    <a:gd name="T101" fmla="*/ 70 h 88"/>
                    <a:gd name="T102" fmla="*/ 0 w 612"/>
                    <a:gd name="T103" fmla="*/ 74 h 88"/>
                    <a:gd name="T104" fmla="*/ 12 w 612"/>
                    <a:gd name="T105" fmla="*/ 65 h 88"/>
                    <a:gd name="T106" fmla="*/ 17 w 612"/>
                    <a:gd name="T107" fmla="*/ 60 h 88"/>
                    <a:gd name="T108" fmla="*/ 18 w 612"/>
                    <a:gd name="T109" fmla="*/ 70 h 88"/>
                    <a:gd name="T110" fmla="*/ 28 w 612"/>
                    <a:gd name="T111" fmla="*/ 55 h 88"/>
                    <a:gd name="T112" fmla="*/ 48 w 612"/>
                    <a:gd name="T113" fmla="*/ 57 h 88"/>
                    <a:gd name="T114" fmla="*/ 66 w 612"/>
                    <a:gd name="T115" fmla="*/ 52 h 88"/>
                    <a:gd name="T116" fmla="*/ 83 w 612"/>
                    <a:gd name="T117" fmla="*/ 38 h 88"/>
                    <a:gd name="T118" fmla="*/ 68 w 612"/>
                    <a:gd name="T119" fmla="*/ 57 h 88"/>
                    <a:gd name="T120" fmla="*/ 59 w 612"/>
                    <a:gd name="T12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 h="88">
                      <a:moveTo>
                        <a:pt x="84" y="34"/>
                      </a:moveTo>
                      <a:lnTo>
                        <a:pt x="84" y="34"/>
                      </a:lnTo>
                      <a:lnTo>
                        <a:pt x="86" y="36"/>
                      </a:lnTo>
                      <a:lnTo>
                        <a:pt x="88" y="36"/>
                      </a:lnTo>
                      <a:lnTo>
                        <a:pt x="92" y="35"/>
                      </a:lnTo>
                      <a:lnTo>
                        <a:pt x="97" y="34"/>
                      </a:lnTo>
                      <a:lnTo>
                        <a:pt x="99" y="35"/>
                      </a:lnTo>
                      <a:lnTo>
                        <a:pt x="102" y="36"/>
                      </a:lnTo>
                      <a:lnTo>
                        <a:pt x="102" y="36"/>
                      </a:lnTo>
                      <a:lnTo>
                        <a:pt x="110" y="33"/>
                      </a:lnTo>
                      <a:lnTo>
                        <a:pt x="113" y="31"/>
                      </a:lnTo>
                      <a:lnTo>
                        <a:pt x="114" y="30"/>
                      </a:lnTo>
                      <a:lnTo>
                        <a:pt x="115" y="27"/>
                      </a:lnTo>
                      <a:lnTo>
                        <a:pt x="115" y="27"/>
                      </a:lnTo>
                      <a:lnTo>
                        <a:pt x="118" y="29"/>
                      </a:lnTo>
                      <a:lnTo>
                        <a:pt x="121" y="30"/>
                      </a:lnTo>
                      <a:lnTo>
                        <a:pt x="121" y="30"/>
                      </a:lnTo>
                      <a:lnTo>
                        <a:pt x="124" y="31"/>
                      </a:lnTo>
                      <a:lnTo>
                        <a:pt x="124" y="31"/>
                      </a:lnTo>
                      <a:lnTo>
                        <a:pt x="125" y="29"/>
                      </a:lnTo>
                      <a:lnTo>
                        <a:pt x="126" y="27"/>
                      </a:lnTo>
                      <a:lnTo>
                        <a:pt x="126" y="27"/>
                      </a:lnTo>
                      <a:lnTo>
                        <a:pt x="129" y="27"/>
                      </a:lnTo>
                      <a:lnTo>
                        <a:pt x="131" y="27"/>
                      </a:lnTo>
                      <a:lnTo>
                        <a:pt x="131" y="27"/>
                      </a:lnTo>
                      <a:lnTo>
                        <a:pt x="132" y="25"/>
                      </a:lnTo>
                      <a:lnTo>
                        <a:pt x="134" y="26"/>
                      </a:lnTo>
                      <a:lnTo>
                        <a:pt x="135" y="27"/>
                      </a:lnTo>
                      <a:lnTo>
                        <a:pt x="137" y="27"/>
                      </a:lnTo>
                      <a:lnTo>
                        <a:pt x="137" y="27"/>
                      </a:lnTo>
                      <a:lnTo>
                        <a:pt x="137" y="27"/>
                      </a:lnTo>
                      <a:lnTo>
                        <a:pt x="138" y="26"/>
                      </a:lnTo>
                      <a:lnTo>
                        <a:pt x="139" y="25"/>
                      </a:lnTo>
                      <a:lnTo>
                        <a:pt x="139" y="25"/>
                      </a:lnTo>
                      <a:lnTo>
                        <a:pt x="144" y="25"/>
                      </a:lnTo>
                      <a:lnTo>
                        <a:pt x="144" y="25"/>
                      </a:lnTo>
                      <a:lnTo>
                        <a:pt x="145" y="26"/>
                      </a:lnTo>
                      <a:lnTo>
                        <a:pt x="146" y="27"/>
                      </a:lnTo>
                      <a:lnTo>
                        <a:pt x="149" y="29"/>
                      </a:lnTo>
                      <a:lnTo>
                        <a:pt x="151" y="31"/>
                      </a:lnTo>
                      <a:lnTo>
                        <a:pt x="151" y="32"/>
                      </a:lnTo>
                      <a:lnTo>
                        <a:pt x="151" y="34"/>
                      </a:lnTo>
                      <a:lnTo>
                        <a:pt x="151" y="34"/>
                      </a:lnTo>
                      <a:lnTo>
                        <a:pt x="154" y="34"/>
                      </a:lnTo>
                      <a:lnTo>
                        <a:pt x="156" y="35"/>
                      </a:lnTo>
                      <a:lnTo>
                        <a:pt x="159" y="36"/>
                      </a:lnTo>
                      <a:lnTo>
                        <a:pt x="159" y="36"/>
                      </a:lnTo>
                      <a:lnTo>
                        <a:pt x="161" y="36"/>
                      </a:lnTo>
                      <a:lnTo>
                        <a:pt x="162" y="34"/>
                      </a:lnTo>
                      <a:lnTo>
                        <a:pt x="166" y="30"/>
                      </a:lnTo>
                      <a:lnTo>
                        <a:pt x="168" y="27"/>
                      </a:lnTo>
                      <a:lnTo>
                        <a:pt x="169" y="27"/>
                      </a:lnTo>
                      <a:lnTo>
                        <a:pt x="171" y="27"/>
                      </a:lnTo>
                      <a:lnTo>
                        <a:pt x="173" y="30"/>
                      </a:lnTo>
                      <a:lnTo>
                        <a:pt x="173" y="30"/>
                      </a:lnTo>
                      <a:lnTo>
                        <a:pt x="176" y="29"/>
                      </a:lnTo>
                      <a:lnTo>
                        <a:pt x="178" y="26"/>
                      </a:lnTo>
                      <a:lnTo>
                        <a:pt x="179" y="23"/>
                      </a:lnTo>
                      <a:lnTo>
                        <a:pt x="180" y="18"/>
                      </a:lnTo>
                      <a:lnTo>
                        <a:pt x="180" y="18"/>
                      </a:lnTo>
                      <a:lnTo>
                        <a:pt x="185" y="18"/>
                      </a:lnTo>
                      <a:lnTo>
                        <a:pt x="189" y="17"/>
                      </a:lnTo>
                      <a:lnTo>
                        <a:pt x="192" y="17"/>
                      </a:lnTo>
                      <a:lnTo>
                        <a:pt x="195" y="16"/>
                      </a:lnTo>
                      <a:lnTo>
                        <a:pt x="195" y="16"/>
                      </a:lnTo>
                      <a:lnTo>
                        <a:pt x="200" y="13"/>
                      </a:lnTo>
                      <a:lnTo>
                        <a:pt x="203" y="12"/>
                      </a:lnTo>
                      <a:lnTo>
                        <a:pt x="205" y="13"/>
                      </a:lnTo>
                      <a:lnTo>
                        <a:pt x="205" y="14"/>
                      </a:lnTo>
                      <a:lnTo>
                        <a:pt x="205" y="14"/>
                      </a:lnTo>
                      <a:lnTo>
                        <a:pt x="205" y="16"/>
                      </a:lnTo>
                      <a:lnTo>
                        <a:pt x="206" y="16"/>
                      </a:lnTo>
                      <a:lnTo>
                        <a:pt x="209" y="15"/>
                      </a:lnTo>
                      <a:lnTo>
                        <a:pt x="213" y="13"/>
                      </a:lnTo>
                      <a:lnTo>
                        <a:pt x="215" y="12"/>
                      </a:lnTo>
                      <a:lnTo>
                        <a:pt x="218" y="12"/>
                      </a:lnTo>
                      <a:lnTo>
                        <a:pt x="218" y="12"/>
                      </a:lnTo>
                      <a:lnTo>
                        <a:pt x="218" y="18"/>
                      </a:lnTo>
                      <a:lnTo>
                        <a:pt x="218" y="18"/>
                      </a:lnTo>
                      <a:lnTo>
                        <a:pt x="230" y="17"/>
                      </a:lnTo>
                      <a:lnTo>
                        <a:pt x="232" y="17"/>
                      </a:lnTo>
                      <a:lnTo>
                        <a:pt x="234" y="18"/>
                      </a:lnTo>
                      <a:lnTo>
                        <a:pt x="235" y="20"/>
                      </a:lnTo>
                      <a:lnTo>
                        <a:pt x="236" y="23"/>
                      </a:lnTo>
                      <a:lnTo>
                        <a:pt x="236" y="23"/>
                      </a:lnTo>
                      <a:lnTo>
                        <a:pt x="238" y="21"/>
                      </a:lnTo>
                      <a:lnTo>
                        <a:pt x="239" y="19"/>
                      </a:lnTo>
                      <a:lnTo>
                        <a:pt x="240" y="16"/>
                      </a:lnTo>
                      <a:lnTo>
                        <a:pt x="240" y="12"/>
                      </a:lnTo>
                      <a:lnTo>
                        <a:pt x="240" y="12"/>
                      </a:lnTo>
                      <a:lnTo>
                        <a:pt x="244" y="14"/>
                      </a:lnTo>
                      <a:lnTo>
                        <a:pt x="248" y="14"/>
                      </a:lnTo>
                      <a:lnTo>
                        <a:pt x="251" y="13"/>
                      </a:lnTo>
                      <a:lnTo>
                        <a:pt x="253" y="12"/>
                      </a:lnTo>
                      <a:lnTo>
                        <a:pt x="259" y="9"/>
                      </a:lnTo>
                      <a:lnTo>
                        <a:pt x="263" y="7"/>
                      </a:lnTo>
                      <a:lnTo>
                        <a:pt x="268" y="7"/>
                      </a:lnTo>
                      <a:lnTo>
                        <a:pt x="268" y="7"/>
                      </a:lnTo>
                      <a:lnTo>
                        <a:pt x="265" y="12"/>
                      </a:lnTo>
                      <a:lnTo>
                        <a:pt x="265" y="15"/>
                      </a:lnTo>
                      <a:lnTo>
                        <a:pt x="268" y="18"/>
                      </a:lnTo>
                      <a:lnTo>
                        <a:pt x="270" y="21"/>
                      </a:lnTo>
                      <a:lnTo>
                        <a:pt x="270" y="21"/>
                      </a:lnTo>
                      <a:lnTo>
                        <a:pt x="273" y="18"/>
                      </a:lnTo>
                      <a:lnTo>
                        <a:pt x="276" y="15"/>
                      </a:lnTo>
                      <a:lnTo>
                        <a:pt x="279" y="13"/>
                      </a:lnTo>
                      <a:lnTo>
                        <a:pt x="282" y="12"/>
                      </a:lnTo>
                      <a:lnTo>
                        <a:pt x="285" y="12"/>
                      </a:lnTo>
                      <a:lnTo>
                        <a:pt x="285" y="12"/>
                      </a:lnTo>
                      <a:lnTo>
                        <a:pt x="283" y="9"/>
                      </a:lnTo>
                      <a:lnTo>
                        <a:pt x="282" y="4"/>
                      </a:lnTo>
                      <a:lnTo>
                        <a:pt x="282" y="2"/>
                      </a:lnTo>
                      <a:lnTo>
                        <a:pt x="283" y="1"/>
                      </a:lnTo>
                      <a:lnTo>
                        <a:pt x="285" y="0"/>
                      </a:lnTo>
                      <a:lnTo>
                        <a:pt x="288" y="0"/>
                      </a:lnTo>
                      <a:lnTo>
                        <a:pt x="288" y="0"/>
                      </a:lnTo>
                      <a:lnTo>
                        <a:pt x="287" y="4"/>
                      </a:lnTo>
                      <a:lnTo>
                        <a:pt x="287" y="6"/>
                      </a:lnTo>
                      <a:lnTo>
                        <a:pt x="287" y="10"/>
                      </a:lnTo>
                      <a:lnTo>
                        <a:pt x="288" y="14"/>
                      </a:lnTo>
                      <a:lnTo>
                        <a:pt x="288" y="14"/>
                      </a:lnTo>
                      <a:lnTo>
                        <a:pt x="290" y="13"/>
                      </a:lnTo>
                      <a:lnTo>
                        <a:pt x="292" y="11"/>
                      </a:lnTo>
                      <a:lnTo>
                        <a:pt x="293" y="10"/>
                      </a:lnTo>
                      <a:lnTo>
                        <a:pt x="296" y="10"/>
                      </a:lnTo>
                      <a:lnTo>
                        <a:pt x="296" y="10"/>
                      </a:lnTo>
                      <a:lnTo>
                        <a:pt x="297" y="7"/>
                      </a:lnTo>
                      <a:lnTo>
                        <a:pt x="296" y="6"/>
                      </a:lnTo>
                      <a:lnTo>
                        <a:pt x="294" y="5"/>
                      </a:lnTo>
                      <a:lnTo>
                        <a:pt x="292" y="4"/>
                      </a:lnTo>
                      <a:lnTo>
                        <a:pt x="292" y="2"/>
                      </a:lnTo>
                      <a:lnTo>
                        <a:pt x="292" y="0"/>
                      </a:lnTo>
                      <a:lnTo>
                        <a:pt x="292" y="0"/>
                      </a:lnTo>
                      <a:lnTo>
                        <a:pt x="297" y="0"/>
                      </a:lnTo>
                      <a:lnTo>
                        <a:pt x="301" y="1"/>
                      </a:lnTo>
                      <a:lnTo>
                        <a:pt x="304" y="3"/>
                      </a:lnTo>
                      <a:lnTo>
                        <a:pt x="310" y="3"/>
                      </a:lnTo>
                      <a:lnTo>
                        <a:pt x="310" y="3"/>
                      </a:lnTo>
                      <a:lnTo>
                        <a:pt x="310" y="5"/>
                      </a:lnTo>
                      <a:lnTo>
                        <a:pt x="309" y="7"/>
                      </a:lnTo>
                      <a:lnTo>
                        <a:pt x="308" y="10"/>
                      </a:lnTo>
                      <a:lnTo>
                        <a:pt x="308" y="12"/>
                      </a:lnTo>
                      <a:lnTo>
                        <a:pt x="308" y="12"/>
                      </a:lnTo>
                      <a:lnTo>
                        <a:pt x="310" y="14"/>
                      </a:lnTo>
                      <a:lnTo>
                        <a:pt x="311" y="15"/>
                      </a:lnTo>
                      <a:lnTo>
                        <a:pt x="312" y="16"/>
                      </a:lnTo>
                      <a:lnTo>
                        <a:pt x="310" y="18"/>
                      </a:lnTo>
                      <a:lnTo>
                        <a:pt x="310" y="18"/>
                      </a:lnTo>
                      <a:lnTo>
                        <a:pt x="313" y="18"/>
                      </a:lnTo>
                      <a:lnTo>
                        <a:pt x="314" y="17"/>
                      </a:lnTo>
                      <a:lnTo>
                        <a:pt x="315" y="15"/>
                      </a:lnTo>
                      <a:lnTo>
                        <a:pt x="317" y="14"/>
                      </a:lnTo>
                      <a:lnTo>
                        <a:pt x="317" y="14"/>
                      </a:lnTo>
                      <a:lnTo>
                        <a:pt x="319" y="13"/>
                      </a:lnTo>
                      <a:lnTo>
                        <a:pt x="320" y="11"/>
                      </a:lnTo>
                      <a:lnTo>
                        <a:pt x="321" y="10"/>
                      </a:lnTo>
                      <a:lnTo>
                        <a:pt x="321" y="10"/>
                      </a:lnTo>
                      <a:lnTo>
                        <a:pt x="326" y="12"/>
                      </a:lnTo>
                      <a:lnTo>
                        <a:pt x="329" y="14"/>
                      </a:lnTo>
                      <a:lnTo>
                        <a:pt x="330" y="16"/>
                      </a:lnTo>
                      <a:lnTo>
                        <a:pt x="330" y="16"/>
                      </a:lnTo>
                      <a:lnTo>
                        <a:pt x="332" y="16"/>
                      </a:lnTo>
                      <a:lnTo>
                        <a:pt x="332" y="15"/>
                      </a:lnTo>
                      <a:lnTo>
                        <a:pt x="333" y="11"/>
                      </a:lnTo>
                      <a:lnTo>
                        <a:pt x="333" y="7"/>
                      </a:lnTo>
                      <a:lnTo>
                        <a:pt x="334" y="5"/>
                      </a:lnTo>
                      <a:lnTo>
                        <a:pt x="335" y="5"/>
                      </a:lnTo>
                      <a:lnTo>
                        <a:pt x="335" y="5"/>
                      </a:lnTo>
                      <a:lnTo>
                        <a:pt x="337" y="6"/>
                      </a:lnTo>
                      <a:lnTo>
                        <a:pt x="339" y="7"/>
                      </a:lnTo>
                      <a:lnTo>
                        <a:pt x="339" y="7"/>
                      </a:lnTo>
                      <a:lnTo>
                        <a:pt x="341" y="7"/>
                      </a:lnTo>
                      <a:lnTo>
                        <a:pt x="342" y="6"/>
                      </a:lnTo>
                      <a:lnTo>
                        <a:pt x="344" y="5"/>
                      </a:lnTo>
                      <a:lnTo>
                        <a:pt x="345" y="5"/>
                      </a:lnTo>
                      <a:lnTo>
                        <a:pt x="345" y="5"/>
                      </a:lnTo>
                      <a:lnTo>
                        <a:pt x="351" y="6"/>
                      </a:lnTo>
                      <a:lnTo>
                        <a:pt x="354" y="9"/>
                      </a:lnTo>
                      <a:lnTo>
                        <a:pt x="356" y="11"/>
                      </a:lnTo>
                      <a:lnTo>
                        <a:pt x="357" y="12"/>
                      </a:lnTo>
                      <a:lnTo>
                        <a:pt x="357" y="12"/>
                      </a:lnTo>
                      <a:lnTo>
                        <a:pt x="358" y="11"/>
                      </a:lnTo>
                      <a:lnTo>
                        <a:pt x="359" y="9"/>
                      </a:lnTo>
                      <a:lnTo>
                        <a:pt x="360" y="6"/>
                      </a:lnTo>
                      <a:lnTo>
                        <a:pt x="359" y="5"/>
                      </a:lnTo>
                      <a:lnTo>
                        <a:pt x="359" y="5"/>
                      </a:lnTo>
                      <a:lnTo>
                        <a:pt x="360" y="6"/>
                      </a:lnTo>
                      <a:lnTo>
                        <a:pt x="361" y="7"/>
                      </a:lnTo>
                      <a:lnTo>
                        <a:pt x="361" y="10"/>
                      </a:lnTo>
                      <a:lnTo>
                        <a:pt x="361" y="12"/>
                      </a:lnTo>
                      <a:lnTo>
                        <a:pt x="361" y="12"/>
                      </a:lnTo>
                      <a:lnTo>
                        <a:pt x="362" y="13"/>
                      </a:lnTo>
                      <a:lnTo>
                        <a:pt x="364" y="15"/>
                      </a:lnTo>
                      <a:lnTo>
                        <a:pt x="368" y="16"/>
                      </a:lnTo>
                      <a:lnTo>
                        <a:pt x="368" y="16"/>
                      </a:lnTo>
                      <a:lnTo>
                        <a:pt x="371" y="16"/>
                      </a:lnTo>
                      <a:lnTo>
                        <a:pt x="372" y="15"/>
                      </a:lnTo>
                      <a:lnTo>
                        <a:pt x="373" y="12"/>
                      </a:lnTo>
                      <a:lnTo>
                        <a:pt x="373" y="12"/>
                      </a:lnTo>
                      <a:lnTo>
                        <a:pt x="376" y="12"/>
                      </a:lnTo>
                      <a:lnTo>
                        <a:pt x="377" y="10"/>
                      </a:lnTo>
                      <a:lnTo>
                        <a:pt x="377" y="10"/>
                      </a:lnTo>
                      <a:lnTo>
                        <a:pt x="379" y="10"/>
                      </a:lnTo>
                      <a:lnTo>
                        <a:pt x="380" y="10"/>
                      </a:lnTo>
                      <a:lnTo>
                        <a:pt x="382" y="12"/>
                      </a:lnTo>
                      <a:lnTo>
                        <a:pt x="382" y="14"/>
                      </a:lnTo>
                      <a:lnTo>
                        <a:pt x="384" y="16"/>
                      </a:lnTo>
                      <a:lnTo>
                        <a:pt x="384" y="16"/>
                      </a:lnTo>
                      <a:lnTo>
                        <a:pt x="385" y="17"/>
                      </a:lnTo>
                      <a:lnTo>
                        <a:pt x="387" y="17"/>
                      </a:lnTo>
                      <a:lnTo>
                        <a:pt x="392" y="15"/>
                      </a:lnTo>
                      <a:lnTo>
                        <a:pt x="394" y="14"/>
                      </a:lnTo>
                      <a:lnTo>
                        <a:pt x="395" y="15"/>
                      </a:lnTo>
                      <a:lnTo>
                        <a:pt x="395" y="16"/>
                      </a:lnTo>
                      <a:lnTo>
                        <a:pt x="395" y="16"/>
                      </a:lnTo>
                      <a:lnTo>
                        <a:pt x="396" y="18"/>
                      </a:lnTo>
                      <a:lnTo>
                        <a:pt x="398" y="19"/>
                      </a:lnTo>
                      <a:lnTo>
                        <a:pt x="406" y="18"/>
                      </a:lnTo>
                      <a:lnTo>
                        <a:pt x="406" y="18"/>
                      </a:lnTo>
                      <a:lnTo>
                        <a:pt x="408" y="18"/>
                      </a:lnTo>
                      <a:lnTo>
                        <a:pt x="409" y="17"/>
                      </a:lnTo>
                      <a:lnTo>
                        <a:pt x="411" y="13"/>
                      </a:lnTo>
                      <a:lnTo>
                        <a:pt x="413" y="11"/>
                      </a:lnTo>
                      <a:lnTo>
                        <a:pt x="415" y="10"/>
                      </a:lnTo>
                      <a:lnTo>
                        <a:pt x="418" y="10"/>
                      </a:lnTo>
                      <a:lnTo>
                        <a:pt x="418" y="10"/>
                      </a:lnTo>
                      <a:lnTo>
                        <a:pt x="418" y="12"/>
                      </a:lnTo>
                      <a:lnTo>
                        <a:pt x="419" y="13"/>
                      </a:lnTo>
                      <a:lnTo>
                        <a:pt x="424" y="13"/>
                      </a:lnTo>
                      <a:lnTo>
                        <a:pt x="427" y="12"/>
                      </a:lnTo>
                      <a:lnTo>
                        <a:pt x="429" y="13"/>
                      </a:lnTo>
                      <a:lnTo>
                        <a:pt x="432" y="14"/>
                      </a:lnTo>
                      <a:lnTo>
                        <a:pt x="433" y="16"/>
                      </a:lnTo>
                      <a:lnTo>
                        <a:pt x="433" y="16"/>
                      </a:lnTo>
                      <a:lnTo>
                        <a:pt x="436" y="16"/>
                      </a:lnTo>
                      <a:lnTo>
                        <a:pt x="438" y="16"/>
                      </a:lnTo>
                      <a:lnTo>
                        <a:pt x="440" y="13"/>
                      </a:lnTo>
                      <a:lnTo>
                        <a:pt x="442" y="11"/>
                      </a:lnTo>
                      <a:lnTo>
                        <a:pt x="444" y="10"/>
                      </a:lnTo>
                      <a:lnTo>
                        <a:pt x="446" y="10"/>
                      </a:lnTo>
                      <a:lnTo>
                        <a:pt x="446" y="10"/>
                      </a:lnTo>
                      <a:lnTo>
                        <a:pt x="448" y="9"/>
                      </a:lnTo>
                      <a:lnTo>
                        <a:pt x="449" y="9"/>
                      </a:lnTo>
                      <a:lnTo>
                        <a:pt x="450" y="11"/>
                      </a:lnTo>
                      <a:lnTo>
                        <a:pt x="450" y="13"/>
                      </a:lnTo>
                      <a:lnTo>
                        <a:pt x="452" y="14"/>
                      </a:lnTo>
                      <a:lnTo>
                        <a:pt x="452" y="14"/>
                      </a:lnTo>
                      <a:lnTo>
                        <a:pt x="454" y="14"/>
                      </a:lnTo>
                      <a:lnTo>
                        <a:pt x="456" y="13"/>
                      </a:lnTo>
                      <a:lnTo>
                        <a:pt x="458" y="12"/>
                      </a:lnTo>
                      <a:lnTo>
                        <a:pt x="460" y="12"/>
                      </a:lnTo>
                      <a:lnTo>
                        <a:pt x="460" y="12"/>
                      </a:lnTo>
                      <a:lnTo>
                        <a:pt x="459" y="16"/>
                      </a:lnTo>
                      <a:lnTo>
                        <a:pt x="459" y="18"/>
                      </a:lnTo>
                      <a:lnTo>
                        <a:pt x="459" y="19"/>
                      </a:lnTo>
                      <a:lnTo>
                        <a:pt x="460" y="20"/>
                      </a:lnTo>
                      <a:lnTo>
                        <a:pt x="464" y="21"/>
                      </a:lnTo>
                      <a:lnTo>
                        <a:pt x="464" y="21"/>
                      </a:lnTo>
                      <a:lnTo>
                        <a:pt x="464" y="36"/>
                      </a:lnTo>
                      <a:lnTo>
                        <a:pt x="464" y="36"/>
                      </a:lnTo>
                      <a:lnTo>
                        <a:pt x="466" y="36"/>
                      </a:lnTo>
                      <a:lnTo>
                        <a:pt x="466" y="34"/>
                      </a:lnTo>
                      <a:lnTo>
                        <a:pt x="466" y="30"/>
                      </a:lnTo>
                      <a:lnTo>
                        <a:pt x="466" y="30"/>
                      </a:lnTo>
                      <a:lnTo>
                        <a:pt x="469" y="30"/>
                      </a:lnTo>
                      <a:lnTo>
                        <a:pt x="472" y="30"/>
                      </a:lnTo>
                      <a:lnTo>
                        <a:pt x="476" y="31"/>
                      </a:lnTo>
                      <a:lnTo>
                        <a:pt x="477" y="31"/>
                      </a:lnTo>
                      <a:lnTo>
                        <a:pt x="479" y="31"/>
                      </a:lnTo>
                      <a:lnTo>
                        <a:pt x="479" y="30"/>
                      </a:lnTo>
                      <a:lnTo>
                        <a:pt x="480" y="27"/>
                      </a:lnTo>
                      <a:lnTo>
                        <a:pt x="480" y="27"/>
                      </a:lnTo>
                      <a:lnTo>
                        <a:pt x="482" y="29"/>
                      </a:lnTo>
                      <a:lnTo>
                        <a:pt x="483" y="30"/>
                      </a:lnTo>
                      <a:lnTo>
                        <a:pt x="488" y="30"/>
                      </a:lnTo>
                      <a:lnTo>
                        <a:pt x="491" y="31"/>
                      </a:lnTo>
                      <a:lnTo>
                        <a:pt x="494" y="32"/>
                      </a:lnTo>
                      <a:lnTo>
                        <a:pt x="494" y="34"/>
                      </a:lnTo>
                      <a:lnTo>
                        <a:pt x="494" y="34"/>
                      </a:lnTo>
                      <a:lnTo>
                        <a:pt x="496" y="33"/>
                      </a:lnTo>
                      <a:lnTo>
                        <a:pt x="498" y="32"/>
                      </a:lnTo>
                      <a:lnTo>
                        <a:pt x="499" y="30"/>
                      </a:lnTo>
                      <a:lnTo>
                        <a:pt x="503" y="30"/>
                      </a:lnTo>
                      <a:lnTo>
                        <a:pt x="503" y="30"/>
                      </a:lnTo>
                      <a:lnTo>
                        <a:pt x="503" y="32"/>
                      </a:lnTo>
                      <a:lnTo>
                        <a:pt x="505" y="32"/>
                      </a:lnTo>
                      <a:lnTo>
                        <a:pt x="506" y="31"/>
                      </a:lnTo>
                      <a:lnTo>
                        <a:pt x="507" y="30"/>
                      </a:lnTo>
                      <a:lnTo>
                        <a:pt x="507" y="30"/>
                      </a:lnTo>
                      <a:lnTo>
                        <a:pt x="508" y="31"/>
                      </a:lnTo>
                      <a:lnTo>
                        <a:pt x="509" y="32"/>
                      </a:lnTo>
                      <a:lnTo>
                        <a:pt x="509" y="36"/>
                      </a:lnTo>
                      <a:lnTo>
                        <a:pt x="509" y="36"/>
                      </a:lnTo>
                      <a:lnTo>
                        <a:pt x="512" y="35"/>
                      </a:lnTo>
                      <a:lnTo>
                        <a:pt x="515" y="35"/>
                      </a:lnTo>
                      <a:lnTo>
                        <a:pt x="518" y="39"/>
                      </a:lnTo>
                      <a:lnTo>
                        <a:pt x="518" y="39"/>
                      </a:lnTo>
                      <a:lnTo>
                        <a:pt x="520" y="38"/>
                      </a:lnTo>
                      <a:lnTo>
                        <a:pt x="520" y="37"/>
                      </a:lnTo>
                      <a:lnTo>
                        <a:pt x="521" y="35"/>
                      </a:lnTo>
                      <a:lnTo>
                        <a:pt x="521" y="32"/>
                      </a:lnTo>
                      <a:lnTo>
                        <a:pt x="523" y="30"/>
                      </a:lnTo>
                      <a:lnTo>
                        <a:pt x="523" y="30"/>
                      </a:lnTo>
                      <a:lnTo>
                        <a:pt x="525" y="31"/>
                      </a:lnTo>
                      <a:lnTo>
                        <a:pt x="526" y="32"/>
                      </a:lnTo>
                      <a:lnTo>
                        <a:pt x="526" y="33"/>
                      </a:lnTo>
                      <a:lnTo>
                        <a:pt x="526" y="34"/>
                      </a:lnTo>
                      <a:lnTo>
                        <a:pt x="523" y="41"/>
                      </a:lnTo>
                      <a:lnTo>
                        <a:pt x="523" y="41"/>
                      </a:lnTo>
                      <a:lnTo>
                        <a:pt x="526" y="41"/>
                      </a:lnTo>
                      <a:lnTo>
                        <a:pt x="528" y="40"/>
                      </a:lnTo>
                      <a:lnTo>
                        <a:pt x="529" y="39"/>
                      </a:lnTo>
                      <a:lnTo>
                        <a:pt x="530" y="37"/>
                      </a:lnTo>
                      <a:lnTo>
                        <a:pt x="531" y="36"/>
                      </a:lnTo>
                      <a:lnTo>
                        <a:pt x="532" y="34"/>
                      </a:lnTo>
                      <a:lnTo>
                        <a:pt x="536" y="34"/>
                      </a:lnTo>
                      <a:lnTo>
                        <a:pt x="539" y="34"/>
                      </a:lnTo>
                      <a:lnTo>
                        <a:pt x="539" y="34"/>
                      </a:lnTo>
                      <a:lnTo>
                        <a:pt x="537" y="41"/>
                      </a:lnTo>
                      <a:lnTo>
                        <a:pt x="537" y="44"/>
                      </a:lnTo>
                      <a:lnTo>
                        <a:pt x="539" y="47"/>
                      </a:lnTo>
                      <a:lnTo>
                        <a:pt x="539" y="47"/>
                      </a:lnTo>
                      <a:lnTo>
                        <a:pt x="543" y="47"/>
                      </a:lnTo>
                      <a:lnTo>
                        <a:pt x="546" y="45"/>
                      </a:lnTo>
                      <a:lnTo>
                        <a:pt x="548" y="43"/>
                      </a:lnTo>
                      <a:lnTo>
                        <a:pt x="549" y="39"/>
                      </a:lnTo>
                      <a:lnTo>
                        <a:pt x="549" y="39"/>
                      </a:lnTo>
                      <a:lnTo>
                        <a:pt x="551" y="39"/>
                      </a:lnTo>
                      <a:lnTo>
                        <a:pt x="551" y="41"/>
                      </a:lnTo>
                      <a:lnTo>
                        <a:pt x="551" y="45"/>
                      </a:lnTo>
                      <a:lnTo>
                        <a:pt x="551" y="45"/>
                      </a:lnTo>
                      <a:lnTo>
                        <a:pt x="553" y="47"/>
                      </a:lnTo>
                      <a:lnTo>
                        <a:pt x="553" y="50"/>
                      </a:lnTo>
                      <a:lnTo>
                        <a:pt x="555" y="57"/>
                      </a:lnTo>
                      <a:lnTo>
                        <a:pt x="555" y="57"/>
                      </a:lnTo>
                      <a:lnTo>
                        <a:pt x="557" y="56"/>
                      </a:lnTo>
                      <a:lnTo>
                        <a:pt x="559" y="53"/>
                      </a:lnTo>
                      <a:lnTo>
                        <a:pt x="561" y="47"/>
                      </a:lnTo>
                      <a:lnTo>
                        <a:pt x="561" y="47"/>
                      </a:lnTo>
                      <a:lnTo>
                        <a:pt x="565" y="48"/>
                      </a:lnTo>
                      <a:lnTo>
                        <a:pt x="569" y="51"/>
                      </a:lnTo>
                      <a:lnTo>
                        <a:pt x="572" y="53"/>
                      </a:lnTo>
                      <a:lnTo>
                        <a:pt x="575" y="57"/>
                      </a:lnTo>
                      <a:lnTo>
                        <a:pt x="575" y="57"/>
                      </a:lnTo>
                      <a:lnTo>
                        <a:pt x="579" y="54"/>
                      </a:lnTo>
                      <a:lnTo>
                        <a:pt x="583" y="52"/>
                      </a:lnTo>
                      <a:lnTo>
                        <a:pt x="588" y="51"/>
                      </a:lnTo>
                      <a:lnTo>
                        <a:pt x="594" y="50"/>
                      </a:lnTo>
                      <a:lnTo>
                        <a:pt x="594" y="50"/>
                      </a:lnTo>
                      <a:lnTo>
                        <a:pt x="597" y="54"/>
                      </a:lnTo>
                      <a:lnTo>
                        <a:pt x="597" y="59"/>
                      </a:lnTo>
                      <a:lnTo>
                        <a:pt x="597" y="59"/>
                      </a:lnTo>
                      <a:lnTo>
                        <a:pt x="601" y="59"/>
                      </a:lnTo>
                      <a:lnTo>
                        <a:pt x="604" y="60"/>
                      </a:lnTo>
                      <a:lnTo>
                        <a:pt x="607" y="62"/>
                      </a:lnTo>
                      <a:lnTo>
                        <a:pt x="610" y="63"/>
                      </a:lnTo>
                      <a:lnTo>
                        <a:pt x="610" y="63"/>
                      </a:lnTo>
                      <a:lnTo>
                        <a:pt x="610" y="70"/>
                      </a:lnTo>
                      <a:lnTo>
                        <a:pt x="611" y="75"/>
                      </a:lnTo>
                      <a:lnTo>
                        <a:pt x="612" y="79"/>
                      </a:lnTo>
                      <a:lnTo>
                        <a:pt x="612" y="85"/>
                      </a:lnTo>
                      <a:lnTo>
                        <a:pt x="612" y="85"/>
                      </a:lnTo>
                      <a:lnTo>
                        <a:pt x="607" y="85"/>
                      </a:lnTo>
                      <a:lnTo>
                        <a:pt x="603" y="85"/>
                      </a:lnTo>
                      <a:lnTo>
                        <a:pt x="600" y="83"/>
                      </a:lnTo>
                      <a:lnTo>
                        <a:pt x="599" y="81"/>
                      </a:lnTo>
                      <a:lnTo>
                        <a:pt x="599" y="79"/>
                      </a:lnTo>
                      <a:lnTo>
                        <a:pt x="599" y="79"/>
                      </a:lnTo>
                      <a:lnTo>
                        <a:pt x="597" y="79"/>
                      </a:lnTo>
                      <a:lnTo>
                        <a:pt x="593" y="79"/>
                      </a:lnTo>
                      <a:lnTo>
                        <a:pt x="590" y="79"/>
                      </a:lnTo>
                      <a:lnTo>
                        <a:pt x="588" y="79"/>
                      </a:lnTo>
                      <a:lnTo>
                        <a:pt x="588" y="79"/>
                      </a:lnTo>
                      <a:lnTo>
                        <a:pt x="585" y="75"/>
                      </a:lnTo>
                      <a:lnTo>
                        <a:pt x="585" y="75"/>
                      </a:lnTo>
                      <a:lnTo>
                        <a:pt x="583" y="75"/>
                      </a:lnTo>
                      <a:lnTo>
                        <a:pt x="581" y="77"/>
                      </a:lnTo>
                      <a:lnTo>
                        <a:pt x="578" y="77"/>
                      </a:lnTo>
                      <a:lnTo>
                        <a:pt x="575" y="77"/>
                      </a:lnTo>
                      <a:lnTo>
                        <a:pt x="575" y="77"/>
                      </a:lnTo>
                      <a:lnTo>
                        <a:pt x="572" y="75"/>
                      </a:lnTo>
                      <a:lnTo>
                        <a:pt x="569" y="73"/>
                      </a:lnTo>
                      <a:lnTo>
                        <a:pt x="564" y="72"/>
                      </a:lnTo>
                      <a:lnTo>
                        <a:pt x="559" y="71"/>
                      </a:lnTo>
                      <a:lnTo>
                        <a:pt x="555" y="70"/>
                      </a:lnTo>
                      <a:lnTo>
                        <a:pt x="555" y="70"/>
                      </a:lnTo>
                      <a:lnTo>
                        <a:pt x="552" y="67"/>
                      </a:lnTo>
                      <a:lnTo>
                        <a:pt x="551" y="65"/>
                      </a:lnTo>
                      <a:lnTo>
                        <a:pt x="549" y="65"/>
                      </a:lnTo>
                      <a:lnTo>
                        <a:pt x="549" y="65"/>
                      </a:lnTo>
                      <a:lnTo>
                        <a:pt x="549" y="67"/>
                      </a:lnTo>
                      <a:lnTo>
                        <a:pt x="549" y="67"/>
                      </a:lnTo>
                      <a:lnTo>
                        <a:pt x="546" y="66"/>
                      </a:lnTo>
                      <a:lnTo>
                        <a:pt x="542" y="63"/>
                      </a:lnTo>
                      <a:lnTo>
                        <a:pt x="537" y="60"/>
                      </a:lnTo>
                      <a:lnTo>
                        <a:pt x="534" y="57"/>
                      </a:lnTo>
                      <a:lnTo>
                        <a:pt x="534" y="57"/>
                      </a:lnTo>
                      <a:lnTo>
                        <a:pt x="519" y="57"/>
                      </a:lnTo>
                      <a:lnTo>
                        <a:pt x="512" y="56"/>
                      </a:lnTo>
                      <a:lnTo>
                        <a:pt x="505" y="55"/>
                      </a:lnTo>
                      <a:lnTo>
                        <a:pt x="505" y="55"/>
                      </a:lnTo>
                      <a:lnTo>
                        <a:pt x="504" y="53"/>
                      </a:lnTo>
                      <a:lnTo>
                        <a:pt x="504" y="53"/>
                      </a:lnTo>
                      <a:lnTo>
                        <a:pt x="503" y="52"/>
                      </a:lnTo>
                      <a:lnTo>
                        <a:pt x="503" y="52"/>
                      </a:lnTo>
                      <a:lnTo>
                        <a:pt x="498" y="52"/>
                      </a:lnTo>
                      <a:lnTo>
                        <a:pt x="496" y="51"/>
                      </a:lnTo>
                      <a:lnTo>
                        <a:pt x="496" y="47"/>
                      </a:lnTo>
                      <a:lnTo>
                        <a:pt x="496" y="47"/>
                      </a:lnTo>
                      <a:lnTo>
                        <a:pt x="493" y="48"/>
                      </a:lnTo>
                      <a:lnTo>
                        <a:pt x="489" y="50"/>
                      </a:lnTo>
                      <a:lnTo>
                        <a:pt x="488" y="50"/>
                      </a:lnTo>
                      <a:lnTo>
                        <a:pt x="487" y="50"/>
                      </a:lnTo>
                      <a:lnTo>
                        <a:pt x="487" y="48"/>
                      </a:lnTo>
                      <a:lnTo>
                        <a:pt x="487" y="45"/>
                      </a:lnTo>
                      <a:lnTo>
                        <a:pt x="487" y="45"/>
                      </a:lnTo>
                      <a:lnTo>
                        <a:pt x="483" y="45"/>
                      </a:lnTo>
                      <a:lnTo>
                        <a:pt x="480" y="46"/>
                      </a:lnTo>
                      <a:lnTo>
                        <a:pt x="477" y="46"/>
                      </a:lnTo>
                      <a:lnTo>
                        <a:pt x="474" y="45"/>
                      </a:lnTo>
                      <a:lnTo>
                        <a:pt x="474" y="45"/>
                      </a:lnTo>
                      <a:lnTo>
                        <a:pt x="472" y="44"/>
                      </a:lnTo>
                      <a:lnTo>
                        <a:pt x="472" y="43"/>
                      </a:lnTo>
                      <a:lnTo>
                        <a:pt x="472" y="43"/>
                      </a:lnTo>
                      <a:lnTo>
                        <a:pt x="469" y="43"/>
                      </a:lnTo>
                      <a:lnTo>
                        <a:pt x="468" y="44"/>
                      </a:lnTo>
                      <a:lnTo>
                        <a:pt x="466" y="45"/>
                      </a:lnTo>
                      <a:lnTo>
                        <a:pt x="466" y="45"/>
                      </a:lnTo>
                      <a:lnTo>
                        <a:pt x="461" y="43"/>
                      </a:lnTo>
                      <a:lnTo>
                        <a:pt x="456" y="41"/>
                      </a:lnTo>
                      <a:lnTo>
                        <a:pt x="456" y="41"/>
                      </a:lnTo>
                      <a:lnTo>
                        <a:pt x="452" y="39"/>
                      </a:lnTo>
                      <a:lnTo>
                        <a:pt x="445" y="37"/>
                      </a:lnTo>
                      <a:lnTo>
                        <a:pt x="440" y="37"/>
                      </a:lnTo>
                      <a:lnTo>
                        <a:pt x="433" y="39"/>
                      </a:lnTo>
                      <a:lnTo>
                        <a:pt x="433" y="39"/>
                      </a:lnTo>
                      <a:lnTo>
                        <a:pt x="433" y="37"/>
                      </a:lnTo>
                      <a:lnTo>
                        <a:pt x="431" y="36"/>
                      </a:lnTo>
                      <a:lnTo>
                        <a:pt x="428" y="35"/>
                      </a:lnTo>
                      <a:lnTo>
                        <a:pt x="424" y="36"/>
                      </a:lnTo>
                      <a:lnTo>
                        <a:pt x="420" y="36"/>
                      </a:lnTo>
                      <a:lnTo>
                        <a:pt x="420" y="36"/>
                      </a:lnTo>
                      <a:lnTo>
                        <a:pt x="419" y="36"/>
                      </a:lnTo>
                      <a:lnTo>
                        <a:pt x="418" y="34"/>
                      </a:lnTo>
                      <a:lnTo>
                        <a:pt x="418" y="34"/>
                      </a:lnTo>
                      <a:lnTo>
                        <a:pt x="408" y="32"/>
                      </a:lnTo>
                      <a:lnTo>
                        <a:pt x="408" y="32"/>
                      </a:lnTo>
                      <a:lnTo>
                        <a:pt x="403" y="32"/>
                      </a:lnTo>
                      <a:lnTo>
                        <a:pt x="398" y="33"/>
                      </a:lnTo>
                      <a:lnTo>
                        <a:pt x="393" y="33"/>
                      </a:lnTo>
                      <a:lnTo>
                        <a:pt x="391" y="32"/>
                      </a:lnTo>
                      <a:lnTo>
                        <a:pt x="388" y="30"/>
                      </a:lnTo>
                      <a:lnTo>
                        <a:pt x="388" y="30"/>
                      </a:lnTo>
                      <a:lnTo>
                        <a:pt x="380" y="32"/>
                      </a:lnTo>
                      <a:lnTo>
                        <a:pt x="376" y="32"/>
                      </a:lnTo>
                      <a:lnTo>
                        <a:pt x="371" y="32"/>
                      </a:lnTo>
                      <a:lnTo>
                        <a:pt x="371" y="32"/>
                      </a:lnTo>
                      <a:lnTo>
                        <a:pt x="371" y="31"/>
                      </a:lnTo>
                      <a:lnTo>
                        <a:pt x="370" y="30"/>
                      </a:lnTo>
                      <a:lnTo>
                        <a:pt x="366" y="30"/>
                      </a:lnTo>
                      <a:lnTo>
                        <a:pt x="364" y="30"/>
                      </a:lnTo>
                      <a:lnTo>
                        <a:pt x="363" y="29"/>
                      </a:lnTo>
                      <a:lnTo>
                        <a:pt x="363" y="27"/>
                      </a:lnTo>
                      <a:lnTo>
                        <a:pt x="363" y="25"/>
                      </a:lnTo>
                      <a:lnTo>
                        <a:pt x="363" y="25"/>
                      </a:lnTo>
                      <a:lnTo>
                        <a:pt x="360" y="29"/>
                      </a:lnTo>
                      <a:lnTo>
                        <a:pt x="356" y="30"/>
                      </a:lnTo>
                      <a:lnTo>
                        <a:pt x="350" y="30"/>
                      </a:lnTo>
                      <a:lnTo>
                        <a:pt x="343" y="30"/>
                      </a:lnTo>
                      <a:lnTo>
                        <a:pt x="329" y="29"/>
                      </a:lnTo>
                      <a:lnTo>
                        <a:pt x="321" y="29"/>
                      </a:lnTo>
                      <a:lnTo>
                        <a:pt x="314" y="30"/>
                      </a:lnTo>
                      <a:lnTo>
                        <a:pt x="314" y="30"/>
                      </a:lnTo>
                      <a:lnTo>
                        <a:pt x="311" y="31"/>
                      </a:lnTo>
                      <a:lnTo>
                        <a:pt x="305" y="30"/>
                      </a:lnTo>
                      <a:lnTo>
                        <a:pt x="305" y="30"/>
                      </a:lnTo>
                      <a:lnTo>
                        <a:pt x="299" y="30"/>
                      </a:lnTo>
                      <a:lnTo>
                        <a:pt x="299" y="30"/>
                      </a:lnTo>
                      <a:lnTo>
                        <a:pt x="295" y="31"/>
                      </a:lnTo>
                      <a:lnTo>
                        <a:pt x="291" y="32"/>
                      </a:lnTo>
                      <a:lnTo>
                        <a:pt x="285" y="33"/>
                      </a:lnTo>
                      <a:lnTo>
                        <a:pt x="278" y="32"/>
                      </a:lnTo>
                      <a:lnTo>
                        <a:pt x="278" y="32"/>
                      </a:lnTo>
                      <a:lnTo>
                        <a:pt x="274" y="31"/>
                      </a:lnTo>
                      <a:lnTo>
                        <a:pt x="265" y="32"/>
                      </a:lnTo>
                      <a:lnTo>
                        <a:pt x="265" y="32"/>
                      </a:lnTo>
                      <a:lnTo>
                        <a:pt x="260" y="34"/>
                      </a:lnTo>
                      <a:lnTo>
                        <a:pt x="256" y="35"/>
                      </a:lnTo>
                      <a:lnTo>
                        <a:pt x="255" y="35"/>
                      </a:lnTo>
                      <a:lnTo>
                        <a:pt x="254" y="34"/>
                      </a:lnTo>
                      <a:lnTo>
                        <a:pt x="254" y="34"/>
                      </a:lnTo>
                      <a:lnTo>
                        <a:pt x="253" y="33"/>
                      </a:lnTo>
                      <a:lnTo>
                        <a:pt x="252" y="33"/>
                      </a:lnTo>
                      <a:lnTo>
                        <a:pt x="250" y="34"/>
                      </a:lnTo>
                      <a:lnTo>
                        <a:pt x="250" y="34"/>
                      </a:lnTo>
                      <a:lnTo>
                        <a:pt x="238" y="35"/>
                      </a:lnTo>
                      <a:lnTo>
                        <a:pt x="228" y="35"/>
                      </a:lnTo>
                      <a:lnTo>
                        <a:pt x="217" y="36"/>
                      </a:lnTo>
                      <a:lnTo>
                        <a:pt x="212" y="37"/>
                      </a:lnTo>
                      <a:lnTo>
                        <a:pt x="207" y="39"/>
                      </a:lnTo>
                      <a:lnTo>
                        <a:pt x="207" y="39"/>
                      </a:lnTo>
                      <a:lnTo>
                        <a:pt x="207" y="34"/>
                      </a:lnTo>
                      <a:lnTo>
                        <a:pt x="207" y="34"/>
                      </a:lnTo>
                      <a:lnTo>
                        <a:pt x="205" y="35"/>
                      </a:lnTo>
                      <a:lnTo>
                        <a:pt x="202" y="35"/>
                      </a:lnTo>
                      <a:lnTo>
                        <a:pt x="199" y="36"/>
                      </a:lnTo>
                      <a:lnTo>
                        <a:pt x="198" y="36"/>
                      </a:lnTo>
                      <a:lnTo>
                        <a:pt x="198" y="36"/>
                      </a:lnTo>
                      <a:lnTo>
                        <a:pt x="196" y="38"/>
                      </a:lnTo>
                      <a:lnTo>
                        <a:pt x="194" y="38"/>
                      </a:lnTo>
                      <a:lnTo>
                        <a:pt x="189" y="39"/>
                      </a:lnTo>
                      <a:lnTo>
                        <a:pt x="189" y="39"/>
                      </a:lnTo>
                      <a:lnTo>
                        <a:pt x="189" y="40"/>
                      </a:lnTo>
                      <a:lnTo>
                        <a:pt x="188" y="41"/>
                      </a:lnTo>
                      <a:lnTo>
                        <a:pt x="187" y="41"/>
                      </a:lnTo>
                      <a:lnTo>
                        <a:pt x="187" y="41"/>
                      </a:lnTo>
                      <a:lnTo>
                        <a:pt x="185" y="40"/>
                      </a:lnTo>
                      <a:lnTo>
                        <a:pt x="182" y="41"/>
                      </a:lnTo>
                      <a:lnTo>
                        <a:pt x="182" y="41"/>
                      </a:lnTo>
                      <a:lnTo>
                        <a:pt x="179" y="42"/>
                      </a:lnTo>
                      <a:lnTo>
                        <a:pt x="177" y="43"/>
                      </a:lnTo>
                      <a:lnTo>
                        <a:pt x="175" y="43"/>
                      </a:lnTo>
                      <a:lnTo>
                        <a:pt x="175" y="43"/>
                      </a:lnTo>
                      <a:lnTo>
                        <a:pt x="174" y="42"/>
                      </a:lnTo>
                      <a:lnTo>
                        <a:pt x="173" y="41"/>
                      </a:lnTo>
                      <a:lnTo>
                        <a:pt x="173" y="41"/>
                      </a:lnTo>
                      <a:lnTo>
                        <a:pt x="173" y="41"/>
                      </a:lnTo>
                      <a:lnTo>
                        <a:pt x="171" y="42"/>
                      </a:lnTo>
                      <a:lnTo>
                        <a:pt x="169" y="43"/>
                      </a:lnTo>
                      <a:lnTo>
                        <a:pt x="165" y="45"/>
                      </a:lnTo>
                      <a:lnTo>
                        <a:pt x="165" y="45"/>
                      </a:lnTo>
                      <a:lnTo>
                        <a:pt x="160" y="45"/>
                      </a:lnTo>
                      <a:lnTo>
                        <a:pt x="157" y="45"/>
                      </a:lnTo>
                      <a:lnTo>
                        <a:pt x="157" y="45"/>
                      </a:lnTo>
                      <a:lnTo>
                        <a:pt x="154" y="46"/>
                      </a:lnTo>
                      <a:lnTo>
                        <a:pt x="151" y="47"/>
                      </a:lnTo>
                      <a:lnTo>
                        <a:pt x="151" y="47"/>
                      </a:lnTo>
                      <a:lnTo>
                        <a:pt x="148" y="47"/>
                      </a:lnTo>
                      <a:lnTo>
                        <a:pt x="146" y="46"/>
                      </a:lnTo>
                      <a:lnTo>
                        <a:pt x="143" y="46"/>
                      </a:lnTo>
                      <a:lnTo>
                        <a:pt x="139" y="47"/>
                      </a:lnTo>
                      <a:lnTo>
                        <a:pt x="139" y="47"/>
                      </a:lnTo>
                      <a:lnTo>
                        <a:pt x="135" y="50"/>
                      </a:lnTo>
                      <a:lnTo>
                        <a:pt x="130" y="52"/>
                      </a:lnTo>
                      <a:lnTo>
                        <a:pt x="119" y="55"/>
                      </a:lnTo>
                      <a:lnTo>
                        <a:pt x="119" y="55"/>
                      </a:lnTo>
                      <a:lnTo>
                        <a:pt x="110" y="57"/>
                      </a:lnTo>
                      <a:lnTo>
                        <a:pt x="110" y="57"/>
                      </a:lnTo>
                      <a:lnTo>
                        <a:pt x="108" y="58"/>
                      </a:lnTo>
                      <a:lnTo>
                        <a:pt x="105" y="59"/>
                      </a:lnTo>
                      <a:lnTo>
                        <a:pt x="100" y="60"/>
                      </a:lnTo>
                      <a:lnTo>
                        <a:pt x="97" y="61"/>
                      </a:lnTo>
                      <a:lnTo>
                        <a:pt x="97" y="61"/>
                      </a:lnTo>
                      <a:lnTo>
                        <a:pt x="94" y="62"/>
                      </a:lnTo>
                      <a:lnTo>
                        <a:pt x="90" y="63"/>
                      </a:lnTo>
                      <a:lnTo>
                        <a:pt x="90" y="63"/>
                      </a:lnTo>
                      <a:lnTo>
                        <a:pt x="83" y="65"/>
                      </a:lnTo>
                      <a:lnTo>
                        <a:pt x="77" y="67"/>
                      </a:lnTo>
                      <a:lnTo>
                        <a:pt x="74" y="70"/>
                      </a:lnTo>
                      <a:lnTo>
                        <a:pt x="74" y="70"/>
                      </a:lnTo>
                      <a:lnTo>
                        <a:pt x="67" y="70"/>
                      </a:lnTo>
                      <a:lnTo>
                        <a:pt x="58" y="70"/>
                      </a:lnTo>
                      <a:lnTo>
                        <a:pt x="58" y="70"/>
                      </a:lnTo>
                      <a:lnTo>
                        <a:pt x="46" y="77"/>
                      </a:lnTo>
                      <a:lnTo>
                        <a:pt x="32" y="82"/>
                      </a:lnTo>
                      <a:lnTo>
                        <a:pt x="17" y="85"/>
                      </a:lnTo>
                      <a:lnTo>
                        <a:pt x="1" y="88"/>
                      </a:lnTo>
                      <a:lnTo>
                        <a:pt x="1" y="88"/>
                      </a:lnTo>
                      <a:lnTo>
                        <a:pt x="1" y="82"/>
                      </a:lnTo>
                      <a:lnTo>
                        <a:pt x="0" y="78"/>
                      </a:lnTo>
                      <a:lnTo>
                        <a:pt x="0" y="75"/>
                      </a:lnTo>
                      <a:lnTo>
                        <a:pt x="0" y="74"/>
                      </a:lnTo>
                      <a:lnTo>
                        <a:pt x="1" y="73"/>
                      </a:lnTo>
                      <a:lnTo>
                        <a:pt x="1" y="73"/>
                      </a:lnTo>
                      <a:lnTo>
                        <a:pt x="3" y="71"/>
                      </a:lnTo>
                      <a:lnTo>
                        <a:pt x="4" y="71"/>
                      </a:lnTo>
                      <a:lnTo>
                        <a:pt x="7" y="73"/>
                      </a:lnTo>
                      <a:lnTo>
                        <a:pt x="7" y="73"/>
                      </a:lnTo>
                      <a:lnTo>
                        <a:pt x="9" y="73"/>
                      </a:lnTo>
                      <a:lnTo>
                        <a:pt x="9" y="72"/>
                      </a:lnTo>
                      <a:lnTo>
                        <a:pt x="10" y="70"/>
                      </a:lnTo>
                      <a:lnTo>
                        <a:pt x="11" y="67"/>
                      </a:lnTo>
                      <a:lnTo>
                        <a:pt x="12" y="65"/>
                      </a:lnTo>
                      <a:lnTo>
                        <a:pt x="12" y="65"/>
                      </a:lnTo>
                      <a:lnTo>
                        <a:pt x="13" y="64"/>
                      </a:lnTo>
                      <a:lnTo>
                        <a:pt x="12" y="63"/>
                      </a:lnTo>
                      <a:lnTo>
                        <a:pt x="11" y="63"/>
                      </a:lnTo>
                      <a:lnTo>
                        <a:pt x="12" y="61"/>
                      </a:lnTo>
                      <a:lnTo>
                        <a:pt x="12" y="61"/>
                      </a:lnTo>
                      <a:lnTo>
                        <a:pt x="14" y="61"/>
                      </a:lnTo>
                      <a:lnTo>
                        <a:pt x="16" y="60"/>
                      </a:lnTo>
                      <a:lnTo>
                        <a:pt x="16" y="59"/>
                      </a:lnTo>
                      <a:lnTo>
                        <a:pt x="16" y="59"/>
                      </a:lnTo>
                      <a:lnTo>
                        <a:pt x="17" y="60"/>
                      </a:lnTo>
                      <a:lnTo>
                        <a:pt x="18" y="61"/>
                      </a:lnTo>
                      <a:lnTo>
                        <a:pt x="20" y="62"/>
                      </a:lnTo>
                      <a:lnTo>
                        <a:pt x="21" y="63"/>
                      </a:lnTo>
                      <a:lnTo>
                        <a:pt x="21" y="63"/>
                      </a:lnTo>
                      <a:lnTo>
                        <a:pt x="20" y="64"/>
                      </a:lnTo>
                      <a:lnTo>
                        <a:pt x="18" y="65"/>
                      </a:lnTo>
                      <a:lnTo>
                        <a:pt x="17" y="66"/>
                      </a:lnTo>
                      <a:lnTo>
                        <a:pt x="16" y="67"/>
                      </a:lnTo>
                      <a:lnTo>
                        <a:pt x="16" y="67"/>
                      </a:lnTo>
                      <a:lnTo>
                        <a:pt x="17" y="70"/>
                      </a:lnTo>
                      <a:lnTo>
                        <a:pt x="18" y="70"/>
                      </a:lnTo>
                      <a:lnTo>
                        <a:pt x="21" y="70"/>
                      </a:lnTo>
                      <a:lnTo>
                        <a:pt x="23" y="68"/>
                      </a:lnTo>
                      <a:lnTo>
                        <a:pt x="24" y="68"/>
                      </a:lnTo>
                      <a:lnTo>
                        <a:pt x="25" y="70"/>
                      </a:lnTo>
                      <a:lnTo>
                        <a:pt x="25" y="70"/>
                      </a:lnTo>
                      <a:lnTo>
                        <a:pt x="26" y="70"/>
                      </a:lnTo>
                      <a:lnTo>
                        <a:pt x="27" y="67"/>
                      </a:lnTo>
                      <a:lnTo>
                        <a:pt x="27" y="63"/>
                      </a:lnTo>
                      <a:lnTo>
                        <a:pt x="27" y="58"/>
                      </a:lnTo>
                      <a:lnTo>
                        <a:pt x="27" y="56"/>
                      </a:lnTo>
                      <a:lnTo>
                        <a:pt x="28" y="55"/>
                      </a:lnTo>
                      <a:lnTo>
                        <a:pt x="28" y="55"/>
                      </a:lnTo>
                      <a:lnTo>
                        <a:pt x="31" y="55"/>
                      </a:lnTo>
                      <a:lnTo>
                        <a:pt x="33" y="56"/>
                      </a:lnTo>
                      <a:lnTo>
                        <a:pt x="34" y="59"/>
                      </a:lnTo>
                      <a:lnTo>
                        <a:pt x="34" y="63"/>
                      </a:lnTo>
                      <a:lnTo>
                        <a:pt x="34" y="63"/>
                      </a:lnTo>
                      <a:lnTo>
                        <a:pt x="43" y="63"/>
                      </a:lnTo>
                      <a:lnTo>
                        <a:pt x="43" y="63"/>
                      </a:lnTo>
                      <a:lnTo>
                        <a:pt x="46" y="60"/>
                      </a:lnTo>
                      <a:lnTo>
                        <a:pt x="48" y="57"/>
                      </a:lnTo>
                      <a:lnTo>
                        <a:pt x="48" y="57"/>
                      </a:lnTo>
                      <a:lnTo>
                        <a:pt x="49" y="58"/>
                      </a:lnTo>
                      <a:lnTo>
                        <a:pt x="51" y="58"/>
                      </a:lnTo>
                      <a:lnTo>
                        <a:pt x="53" y="58"/>
                      </a:lnTo>
                      <a:lnTo>
                        <a:pt x="55" y="58"/>
                      </a:lnTo>
                      <a:lnTo>
                        <a:pt x="57" y="55"/>
                      </a:lnTo>
                      <a:lnTo>
                        <a:pt x="58" y="50"/>
                      </a:lnTo>
                      <a:lnTo>
                        <a:pt x="58" y="50"/>
                      </a:lnTo>
                      <a:lnTo>
                        <a:pt x="61" y="50"/>
                      </a:lnTo>
                      <a:lnTo>
                        <a:pt x="63" y="51"/>
                      </a:lnTo>
                      <a:lnTo>
                        <a:pt x="64" y="52"/>
                      </a:lnTo>
                      <a:lnTo>
                        <a:pt x="66" y="52"/>
                      </a:lnTo>
                      <a:lnTo>
                        <a:pt x="66" y="52"/>
                      </a:lnTo>
                      <a:lnTo>
                        <a:pt x="67" y="52"/>
                      </a:lnTo>
                      <a:lnTo>
                        <a:pt x="69" y="51"/>
                      </a:lnTo>
                      <a:lnTo>
                        <a:pt x="71" y="47"/>
                      </a:lnTo>
                      <a:lnTo>
                        <a:pt x="73" y="46"/>
                      </a:lnTo>
                      <a:lnTo>
                        <a:pt x="75" y="46"/>
                      </a:lnTo>
                      <a:lnTo>
                        <a:pt x="76" y="47"/>
                      </a:lnTo>
                      <a:lnTo>
                        <a:pt x="76" y="47"/>
                      </a:lnTo>
                      <a:lnTo>
                        <a:pt x="78" y="44"/>
                      </a:lnTo>
                      <a:lnTo>
                        <a:pt x="80" y="41"/>
                      </a:lnTo>
                      <a:lnTo>
                        <a:pt x="83" y="38"/>
                      </a:lnTo>
                      <a:lnTo>
                        <a:pt x="84" y="34"/>
                      </a:lnTo>
                      <a:lnTo>
                        <a:pt x="84" y="34"/>
                      </a:lnTo>
                      <a:close/>
                      <a:moveTo>
                        <a:pt x="68" y="57"/>
                      </a:moveTo>
                      <a:lnTo>
                        <a:pt x="68" y="57"/>
                      </a:lnTo>
                      <a:lnTo>
                        <a:pt x="72" y="57"/>
                      </a:lnTo>
                      <a:lnTo>
                        <a:pt x="72" y="57"/>
                      </a:lnTo>
                      <a:lnTo>
                        <a:pt x="72" y="52"/>
                      </a:lnTo>
                      <a:lnTo>
                        <a:pt x="72" y="52"/>
                      </a:lnTo>
                      <a:lnTo>
                        <a:pt x="68" y="52"/>
                      </a:lnTo>
                      <a:lnTo>
                        <a:pt x="68" y="52"/>
                      </a:lnTo>
                      <a:lnTo>
                        <a:pt x="68" y="57"/>
                      </a:lnTo>
                      <a:lnTo>
                        <a:pt x="68" y="57"/>
                      </a:lnTo>
                      <a:close/>
                      <a:moveTo>
                        <a:pt x="64" y="63"/>
                      </a:moveTo>
                      <a:lnTo>
                        <a:pt x="64" y="63"/>
                      </a:lnTo>
                      <a:lnTo>
                        <a:pt x="65" y="59"/>
                      </a:lnTo>
                      <a:lnTo>
                        <a:pt x="66" y="57"/>
                      </a:lnTo>
                      <a:lnTo>
                        <a:pt x="66" y="55"/>
                      </a:lnTo>
                      <a:lnTo>
                        <a:pt x="66" y="55"/>
                      </a:lnTo>
                      <a:lnTo>
                        <a:pt x="63" y="54"/>
                      </a:lnTo>
                      <a:lnTo>
                        <a:pt x="62" y="55"/>
                      </a:lnTo>
                      <a:lnTo>
                        <a:pt x="59" y="56"/>
                      </a:lnTo>
                      <a:lnTo>
                        <a:pt x="59" y="58"/>
                      </a:lnTo>
                      <a:lnTo>
                        <a:pt x="59" y="60"/>
                      </a:lnTo>
                      <a:lnTo>
                        <a:pt x="59" y="61"/>
                      </a:lnTo>
                      <a:lnTo>
                        <a:pt x="62" y="63"/>
                      </a:lnTo>
                      <a:lnTo>
                        <a:pt x="64" y="63"/>
                      </a:lnTo>
                      <a:lnTo>
                        <a:pt x="6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21" name="Freeform 27"/>
                <p:cNvSpPr>
                  <a:spLocks noEditPoints="1"/>
                </p:cNvSpPr>
                <p:nvPr/>
              </p:nvSpPr>
              <p:spPr bwMode="auto">
                <a:xfrm>
                  <a:off x="2703513" y="1966913"/>
                  <a:ext cx="862012" cy="1081088"/>
                </a:xfrm>
                <a:custGeom>
                  <a:avLst/>
                  <a:gdLst>
                    <a:gd name="T0" fmla="*/ 374 w 543"/>
                    <a:gd name="T1" fmla="*/ 285 h 681"/>
                    <a:gd name="T2" fmla="*/ 360 w 543"/>
                    <a:gd name="T3" fmla="*/ 262 h 681"/>
                    <a:gd name="T4" fmla="*/ 347 w 543"/>
                    <a:gd name="T5" fmla="*/ 252 h 681"/>
                    <a:gd name="T6" fmla="*/ 319 w 543"/>
                    <a:gd name="T7" fmla="*/ 224 h 681"/>
                    <a:gd name="T8" fmla="*/ 296 w 543"/>
                    <a:gd name="T9" fmla="*/ 208 h 681"/>
                    <a:gd name="T10" fmla="*/ 279 w 543"/>
                    <a:gd name="T11" fmla="*/ 192 h 681"/>
                    <a:gd name="T12" fmla="*/ 253 w 543"/>
                    <a:gd name="T13" fmla="*/ 162 h 681"/>
                    <a:gd name="T14" fmla="*/ 212 w 543"/>
                    <a:gd name="T15" fmla="*/ 127 h 681"/>
                    <a:gd name="T16" fmla="*/ 167 w 543"/>
                    <a:gd name="T17" fmla="*/ 95 h 681"/>
                    <a:gd name="T18" fmla="*/ 133 w 543"/>
                    <a:gd name="T19" fmla="*/ 73 h 681"/>
                    <a:gd name="T20" fmla="*/ 129 w 543"/>
                    <a:gd name="T21" fmla="*/ 77 h 681"/>
                    <a:gd name="T22" fmla="*/ 105 w 543"/>
                    <a:gd name="T23" fmla="*/ 61 h 681"/>
                    <a:gd name="T24" fmla="*/ 91 w 543"/>
                    <a:gd name="T25" fmla="*/ 52 h 681"/>
                    <a:gd name="T26" fmla="*/ 44 w 543"/>
                    <a:gd name="T27" fmla="*/ 36 h 681"/>
                    <a:gd name="T28" fmla="*/ 4 w 543"/>
                    <a:gd name="T29" fmla="*/ 9 h 681"/>
                    <a:gd name="T30" fmla="*/ 27 w 543"/>
                    <a:gd name="T31" fmla="*/ 4 h 681"/>
                    <a:gd name="T32" fmla="*/ 40 w 543"/>
                    <a:gd name="T33" fmla="*/ 17 h 681"/>
                    <a:gd name="T34" fmla="*/ 95 w 543"/>
                    <a:gd name="T35" fmla="*/ 24 h 681"/>
                    <a:gd name="T36" fmla="*/ 110 w 543"/>
                    <a:gd name="T37" fmla="*/ 39 h 681"/>
                    <a:gd name="T38" fmla="*/ 133 w 543"/>
                    <a:gd name="T39" fmla="*/ 57 h 681"/>
                    <a:gd name="T40" fmla="*/ 152 w 543"/>
                    <a:gd name="T41" fmla="*/ 73 h 681"/>
                    <a:gd name="T42" fmla="*/ 178 w 543"/>
                    <a:gd name="T43" fmla="*/ 73 h 681"/>
                    <a:gd name="T44" fmla="*/ 193 w 543"/>
                    <a:gd name="T45" fmla="*/ 98 h 681"/>
                    <a:gd name="T46" fmla="*/ 222 w 543"/>
                    <a:gd name="T47" fmla="*/ 100 h 681"/>
                    <a:gd name="T48" fmla="*/ 238 w 543"/>
                    <a:gd name="T49" fmla="*/ 123 h 681"/>
                    <a:gd name="T50" fmla="*/ 259 w 543"/>
                    <a:gd name="T51" fmla="*/ 143 h 681"/>
                    <a:gd name="T52" fmla="*/ 285 w 543"/>
                    <a:gd name="T53" fmla="*/ 160 h 681"/>
                    <a:gd name="T54" fmla="*/ 316 w 543"/>
                    <a:gd name="T55" fmla="*/ 188 h 681"/>
                    <a:gd name="T56" fmla="*/ 351 w 543"/>
                    <a:gd name="T57" fmla="*/ 232 h 681"/>
                    <a:gd name="T58" fmla="*/ 367 w 543"/>
                    <a:gd name="T59" fmla="*/ 248 h 681"/>
                    <a:gd name="T60" fmla="*/ 387 w 543"/>
                    <a:gd name="T61" fmla="*/ 263 h 681"/>
                    <a:gd name="T62" fmla="*/ 396 w 543"/>
                    <a:gd name="T63" fmla="*/ 291 h 681"/>
                    <a:gd name="T64" fmla="*/ 416 w 543"/>
                    <a:gd name="T65" fmla="*/ 318 h 681"/>
                    <a:gd name="T66" fmla="*/ 432 w 543"/>
                    <a:gd name="T67" fmla="*/ 331 h 681"/>
                    <a:gd name="T68" fmla="*/ 441 w 543"/>
                    <a:gd name="T69" fmla="*/ 361 h 681"/>
                    <a:gd name="T70" fmla="*/ 447 w 543"/>
                    <a:gd name="T71" fmla="*/ 370 h 681"/>
                    <a:gd name="T72" fmla="*/ 459 w 543"/>
                    <a:gd name="T73" fmla="*/ 395 h 681"/>
                    <a:gd name="T74" fmla="*/ 463 w 543"/>
                    <a:gd name="T75" fmla="*/ 414 h 681"/>
                    <a:gd name="T76" fmla="*/ 477 w 543"/>
                    <a:gd name="T77" fmla="*/ 437 h 681"/>
                    <a:gd name="T78" fmla="*/ 496 w 543"/>
                    <a:gd name="T79" fmla="*/ 468 h 681"/>
                    <a:gd name="T80" fmla="*/ 509 w 543"/>
                    <a:gd name="T81" fmla="*/ 513 h 681"/>
                    <a:gd name="T82" fmla="*/ 509 w 543"/>
                    <a:gd name="T83" fmla="*/ 531 h 681"/>
                    <a:gd name="T84" fmla="*/ 517 w 543"/>
                    <a:gd name="T85" fmla="*/ 568 h 681"/>
                    <a:gd name="T86" fmla="*/ 515 w 543"/>
                    <a:gd name="T87" fmla="*/ 582 h 681"/>
                    <a:gd name="T88" fmla="*/ 529 w 543"/>
                    <a:gd name="T89" fmla="*/ 603 h 681"/>
                    <a:gd name="T90" fmla="*/ 535 w 543"/>
                    <a:gd name="T91" fmla="*/ 630 h 681"/>
                    <a:gd name="T92" fmla="*/ 542 w 543"/>
                    <a:gd name="T93" fmla="*/ 650 h 681"/>
                    <a:gd name="T94" fmla="*/ 535 w 543"/>
                    <a:gd name="T95" fmla="*/ 681 h 681"/>
                    <a:gd name="T96" fmla="*/ 520 w 543"/>
                    <a:gd name="T97" fmla="*/ 645 h 681"/>
                    <a:gd name="T98" fmla="*/ 509 w 543"/>
                    <a:gd name="T99" fmla="*/ 618 h 681"/>
                    <a:gd name="T100" fmla="*/ 501 w 543"/>
                    <a:gd name="T101" fmla="*/ 589 h 681"/>
                    <a:gd name="T102" fmla="*/ 497 w 543"/>
                    <a:gd name="T103" fmla="*/ 552 h 681"/>
                    <a:gd name="T104" fmla="*/ 479 w 543"/>
                    <a:gd name="T105" fmla="*/ 501 h 681"/>
                    <a:gd name="T106" fmla="*/ 479 w 543"/>
                    <a:gd name="T107" fmla="*/ 484 h 681"/>
                    <a:gd name="T108" fmla="*/ 459 w 543"/>
                    <a:gd name="T109" fmla="*/ 452 h 681"/>
                    <a:gd name="T110" fmla="*/ 441 w 543"/>
                    <a:gd name="T111" fmla="*/ 410 h 681"/>
                    <a:gd name="T112" fmla="*/ 430 w 543"/>
                    <a:gd name="T113" fmla="*/ 383 h 681"/>
                    <a:gd name="T114" fmla="*/ 418 w 543"/>
                    <a:gd name="T115" fmla="*/ 351 h 681"/>
                    <a:gd name="T116" fmla="*/ 406 w 543"/>
                    <a:gd name="T117" fmla="*/ 336 h 681"/>
                    <a:gd name="T118" fmla="*/ 388 w 543"/>
                    <a:gd name="T119" fmla="*/ 306 h 681"/>
                    <a:gd name="T120" fmla="*/ 517 w 543"/>
                    <a:gd name="T121" fmla="*/ 616 h 681"/>
                    <a:gd name="T122" fmla="*/ 513 w 543"/>
                    <a:gd name="T123" fmla="*/ 5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3" h="681">
                      <a:moveTo>
                        <a:pt x="387" y="300"/>
                      </a:moveTo>
                      <a:lnTo>
                        <a:pt x="387" y="300"/>
                      </a:lnTo>
                      <a:lnTo>
                        <a:pt x="389" y="298"/>
                      </a:lnTo>
                      <a:lnTo>
                        <a:pt x="392" y="297"/>
                      </a:lnTo>
                      <a:lnTo>
                        <a:pt x="392" y="297"/>
                      </a:lnTo>
                      <a:lnTo>
                        <a:pt x="391" y="295"/>
                      </a:lnTo>
                      <a:lnTo>
                        <a:pt x="390" y="293"/>
                      </a:lnTo>
                      <a:lnTo>
                        <a:pt x="389" y="292"/>
                      </a:lnTo>
                      <a:lnTo>
                        <a:pt x="387" y="291"/>
                      </a:lnTo>
                      <a:lnTo>
                        <a:pt x="381" y="291"/>
                      </a:lnTo>
                      <a:lnTo>
                        <a:pt x="376" y="291"/>
                      </a:lnTo>
                      <a:lnTo>
                        <a:pt x="376" y="291"/>
                      </a:lnTo>
                      <a:lnTo>
                        <a:pt x="374" y="289"/>
                      </a:lnTo>
                      <a:lnTo>
                        <a:pt x="374" y="287"/>
                      </a:lnTo>
                      <a:lnTo>
                        <a:pt x="374" y="285"/>
                      </a:lnTo>
                      <a:lnTo>
                        <a:pt x="376" y="282"/>
                      </a:lnTo>
                      <a:lnTo>
                        <a:pt x="376" y="282"/>
                      </a:lnTo>
                      <a:lnTo>
                        <a:pt x="372" y="283"/>
                      </a:lnTo>
                      <a:lnTo>
                        <a:pt x="370" y="281"/>
                      </a:lnTo>
                      <a:lnTo>
                        <a:pt x="367" y="275"/>
                      </a:lnTo>
                      <a:lnTo>
                        <a:pt x="367" y="275"/>
                      </a:lnTo>
                      <a:lnTo>
                        <a:pt x="365" y="273"/>
                      </a:lnTo>
                      <a:lnTo>
                        <a:pt x="361" y="271"/>
                      </a:lnTo>
                      <a:lnTo>
                        <a:pt x="358" y="270"/>
                      </a:lnTo>
                      <a:lnTo>
                        <a:pt x="356" y="269"/>
                      </a:lnTo>
                      <a:lnTo>
                        <a:pt x="356" y="269"/>
                      </a:lnTo>
                      <a:lnTo>
                        <a:pt x="356" y="266"/>
                      </a:lnTo>
                      <a:lnTo>
                        <a:pt x="357" y="264"/>
                      </a:lnTo>
                      <a:lnTo>
                        <a:pt x="358" y="263"/>
                      </a:lnTo>
                      <a:lnTo>
                        <a:pt x="360" y="262"/>
                      </a:lnTo>
                      <a:lnTo>
                        <a:pt x="360" y="262"/>
                      </a:lnTo>
                      <a:lnTo>
                        <a:pt x="358" y="260"/>
                      </a:lnTo>
                      <a:lnTo>
                        <a:pt x="357" y="259"/>
                      </a:lnTo>
                      <a:lnTo>
                        <a:pt x="354" y="259"/>
                      </a:lnTo>
                      <a:lnTo>
                        <a:pt x="352" y="259"/>
                      </a:lnTo>
                      <a:lnTo>
                        <a:pt x="349" y="257"/>
                      </a:lnTo>
                      <a:lnTo>
                        <a:pt x="349" y="257"/>
                      </a:lnTo>
                      <a:lnTo>
                        <a:pt x="349" y="256"/>
                      </a:lnTo>
                      <a:lnTo>
                        <a:pt x="351" y="255"/>
                      </a:lnTo>
                      <a:lnTo>
                        <a:pt x="353" y="255"/>
                      </a:lnTo>
                      <a:lnTo>
                        <a:pt x="353" y="255"/>
                      </a:lnTo>
                      <a:lnTo>
                        <a:pt x="353" y="253"/>
                      </a:lnTo>
                      <a:lnTo>
                        <a:pt x="353" y="252"/>
                      </a:lnTo>
                      <a:lnTo>
                        <a:pt x="350" y="252"/>
                      </a:lnTo>
                      <a:lnTo>
                        <a:pt x="347" y="252"/>
                      </a:lnTo>
                      <a:lnTo>
                        <a:pt x="345" y="251"/>
                      </a:lnTo>
                      <a:lnTo>
                        <a:pt x="345" y="248"/>
                      </a:lnTo>
                      <a:lnTo>
                        <a:pt x="345" y="248"/>
                      </a:lnTo>
                      <a:lnTo>
                        <a:pt x="339" y="248"/>
                      </a:lnTo>
                      <a:lnTo>
                        <a:pt x="334" y="246"/>
                      </a:lnTo>
                      <a:lnTo>
                        <a:pt x="331" y="244"/>
                      </a:lnTo>
                      <a:lnTo>
                        <a:pt x="327" y="242"/>
                      </a:lnTo>
                      <a:lnTo>
                        <a:pt x="327" y="242"/>
                      </a:lnTo>
                      <a:lnTo>
                        <a:pt x="327" y="239"/>
                      </a:lnTo>
                      <a:lnTo>
                        <a:pt x="326" y="235"/>
                      </a:lnTo>
                      <a:lnTo>
                        <a:pt x="324" y="232"/>
                      </a:lnTo>
                      <a:lnTo>
                        <a:pt x="321" y="229"/>
                      </a:lnTo>
                      <a:lnTo>
                        <a:pt x="320" y="226"/>
                      </a:lnTo>
                      <a:lnTo>
                        <a:pt x="319" y="224"/>
                      </a:lnTo>
                      <a:lnTo>
                        <a:pt x="319" y="224"/>
                      </a:lnTo>
                      <a:lnTo>
                        <a:pt x="317" y="224"/>
                      </a:lnTo>
                      <a:lnTo>
                        <a:pt x="315" y="223"/>
                      </a:lnTo>
                      <a:lnTo>
                        <a:pt x="313" y="222"/>
                      </a:lnTo>
                      <a:lnTo>
                        <a:pt x="311" y="222"/>
                      </a:lnTo>
                      <a:lnTo>
                        <a:pt x="311" y="222"/>
                      </a:lnTo>
                      <a:lnTo>
                        <a:pt x="311" y="220"/>
                      </a:lnTo>
                      <a:lnTo>
                        <a:pt x="310" y="217"/>
                      </a:lnTo>
                      <a:lnTo>
                        <a:pt x="308" y="215"/>
                      </a:lnTo>
                      <a:lnTo>
                        <a:pt x="306" y="213"/>
                      </a:lnTo>
                      <a:lnTo>
                        <a:pt x="305" y="212"/>
                      </a:lnTo>
                      <a:lnTo>
                        <a:pt x="305" y="210"/>
                      </a:lnTo>
                      <a:lnTo>
                        <a:pt x="305" y="210"/>
                      </a:lnTo>
                      <a:lnTo>
                        <a:pt x="301" y="210"/>
                      </a:lnTo>
                      <a:lnTo>
                        <a:pt x="299" y="210"/>
                      </a:lnTo>
                      <a:lnTo>
                        <a:pt x="296" y="208"/>
                      </a:lnTo>
                      <a:lnTo>
                        <a:pt x="294" y="204"/>
                      </a:lnTo>
                      <a:lnTo>
                        <a:pt x="291" y="202"/>
                      </a:lnTo>
                      <a:lnTo>
                        <a:pt x="291" y="202"/>
                      </a:lnTo>
                      <a:lnTo>
                        <a:pt x="287" y="201"/>
                      </a:lnTo>
                      <a:lnTo>
                        <a:pt x="286" y="200"/>
                      </a:lnTo>
                      <a:lnTo>
                        <a:pt x="284" y="199"/>
                      </a:lnTo>
                      <a:lnTo>
                        <a:pt x="284" y="199"/>
                      </a:lnTo>
                      <a:lnTo>
                        <a:pt x="284" y="196"/>
                      </a:lnTo>
                      <a:lnTo>
                        <a:pt x="284" y="194"/>
                      </a:lnTo>
                      <a:lnTo>
                        <a:pt x="284" y="194"/>
                      </a:lnTo>
                      <a:lnTo>
                        <a:pt x="283" y="194"/>
                      </a:lnTo>
                      <a:lnTo>
                        <a:pt x="282" y="194"/>
                      </a:lnTo>
                      <a:lnTo>
                        <a:pt x="280" y="194"/>
                      </a:lnTo>
                      <a:lnTo>
                        <a:pt x="279" y="192"/>
                      </a:lnTo>
                      <a:lnTo>
                        <a:pt x="279" y="192"/>
                      </a:lnTo>
                      <a:lnTo>
                        <a:pt x="278" y="190"/>
                      </a:lnTo>
                      <a:lnTo>
                        <a:pt x="275" y="187"/>
                      </a:lnTo>
                      <a:lnTo>
                        <a:pt x="268" y="184"/>
                      </a:lnTo>
                      <a:lnTo>
                        <a:pt x="268" y="184"/>
                      </a:lnTo>
                      <a:lnTo>
                        <a:pt x="269" y="182"/>
                      </a:lnTo>
                      <a:lnTo>
                        <a:pt x="269" y="180"/>
                      </a:lnTo>
                      <a:lnTo>
                        <a:pt x="267" y="178"/>
                      </a:lnTo>
                      <a:lnTo>
                        <a:pt x="264" y="176"/>
                      </a:lnTo>
                      <a:lnTo>
                        <a:pt x="262" y="174"/>
                      </a:lnTo>
                      <a:lnTo>
                        <a:pt x="262" y="174"/>
                      </a:lnTo>
                      <a:lnTo>
                        <a:pt x="260" y="171"/>
                      </a:lnTo>
                      <a:lnTo>
                        <a:pt x="259" y="168"/>
                      </a:lnTo>
                      <a:lnTo>
                        <a:pt x="259" y="168"/>
                      </a:lnTo>
                      <a:lnTo>
                        <a:pt x="255" y="164"/>
                      </a:lnTo>
                      <a:lnTo>
                        <a:pt x="253" y="162"/>
                      </a:lnTo>
                      <a:lnTo>
                        <a:pt x="252" y="159"/>
                      </a:lnTo>
                      <a:lnTo>
                        <a:pt x="252" y="159"/>
                      </a:lnTo>
                      <a:lnTo>
                        <a:pt x="247" y="154"/>
                      </a:lnTo>
                      <a:lnTo>
                        <a:pt x="244" y="152"/>
                      </a:lnTo>
                      <a:lnTo>
                        <a:pt x="239" y="152"/>
                      </a:lnTo>
                      <a:lnTo>
                        <a:pt x="239" y="152"/>
                      </a:lnTo>
                      <a:lnTo>
                        <a:pt x="238" y="148"/>
                      </a:lnTo>
                      <a:lnTo>
                        <a:pt x="236" y="145"/>
                      </a:lnTo>
                      <a:lnTo>
                        <a:pt x="232" y="139"/>
                      </a:lnTo>
                      <a:lnTo>
                        <a:pt x="227" y="133"/>
                      </a:lnTo>
                      <a:lnTo>
                        <a:pt x="225" y="130"/>
                      </a:lnTo>
                      <a:lnTo>
                        <a:pt x="224" y="127"/>
                      </a:lnTo>
                      <a:lnTo>
                        <a:pt x="224" y="127"/>
                      </a:lnTo>
                      <a:lnTo>
                        <a:pt x="212" y="127"/>
                      </a:lnTo>
                      <a:lnTo>
                        <a:pt x="212" y="127"/>
                      </a:lnTo>
                      <a:lnTo>
                        <a:pt x="212" y="125"/>
                      </a:lnTo>
                      <a:lnTo>
                        <a:pt x="210" y="123"/>
                      </a:lnTo>
                      <a:lnTo>
                        <a:pt x="206" y="122"/>
                      </a:lnTo>
                      <a:lnTo>
                        <a:pt x="201" y="120"/>
                      </a:lnTo>
                      <a:lnTo>
                        <a:pt x="200" y="119"/>
                      </a:lnTo>
                      <a:lnTo>
                        <a:pt x="198" y="117"/>
                      </a:lnTo>
                      <a:lnTo>
                        <a:pt x="198" y="117"/>
                      </a:lnTo>
                      <a:lnTo>
                        <a:pt x="188" y="117"/>
                      </a:lnTo>
                      <a:lnTo>
                        <a:pt x="188" y="117"/>
                      </a:lnTo>
                      <a:lnTo>
                        <a:pt x="186" y="112"/>
                      </a:lnTo>
                      <a:lnTo>
                        <a:pt x="184" y="110"/>
                      </a:lnTo>
                      <a:lnTo>
                        <a:pt x="178" y="105"/>
                      </a:lnTo>
                      <a:lnTo>
                        <a:pt x="172" y="101"/>
                      </a:lnTo>
                      <a:lnTo>
                        <a:pt x="167" y="95"/>
                      </a:lnTo>
                      <a:lnTo>
                        <a:pt x="167" y="95"/>
                      </a:lnTo>
                      <a:lnTo>
                        <a:pt x="164" y="97"/>
                      </a:lnTo>
                      <a:lnTo>
                        <a:pt x="161" y="94"/>
                      </a:lnTo>
                      <a:lnTo>
                        <a:pt x="159" y="93"/>
                      </a:lnTo>
                      <a:lnTo>
                        <a:pt x="154" y="93"/>
                      </a:lnTo>
                      <a:lnTo>
                        <a:pt x="154" y="93"/>
                      </a:lnTo>
                      <a:lnTo>
                        <a:pt x="151" y="89"/>
                      </a:lnTo>
                      <a:lnTo>
                        <a:pt x="147" y="85"/>
                      </a:lnTo>
                      <a:lnTo>
                        <a:pt x="142" y="82"/>
                      </a:lnTo>
                      <a:lnTo>
                        <a:pt x="139" y="78"/>
                      </a:lnTo>
                      <a:lnTo>
                        <a:pt x="139" y="78"/>
                      </a:lnTo>
                      <a:lnTo>
                        <a:pt x="139" y="76"/>
                      </a:lnTo>
                      <a:lnTo>
                        <a:pt x="139" y="73"/>
                      </a:lnTo>
                      <a:lnTo>
                        <a:pt x="139" y="73"/>
                      </a:lnTo>
                      <a:lnTo>
                        <a:pt x="136" y="73"/>
                      </a:lnTo>
                      <a:lnTo>
                        <a:pt x="133" y="73"/>
                      </a:lnTo>
                      <a:lnTo>
                        <a:pt x="133" y="73"/>
                      </a:lnTo>
                      <a:lnTo>
                        <a:pt x="134" y="72"/>
                      </a:lnTo>
                      <a:lnTo>
                        <a:pt x="135" y="71"/>
                      </a:lnTo>
                      <a:lnTo>
                        <a:pt x="136" y="70"/>
                      </a:lnTo>
                      <a:lnTo>
                        <a:pt x="136" y="69"/>
                      </a:lnTo>
                      <a:lnTo>
                        <a:pt x="136" y="69"/>
                      </a:lnTo>
                      <a:lnTo>
                        <a:pt x="130" y="71"/>
                      </a:lnTo>
                      <a:lnTo>
                        <a:pt x="129" y="72"/>
                      </a:lnTo>
                      <a:lnTo>
                        <a:pt x="129" y="73"/>
                      </a:lnTo>
                      <a:lnTo>
                        <a:pt x="130" y="74"/>
                      </a:lnTo>
                      <a:lnTo>
                        <a:pt x="131" y="76"/>
                      </a:lnTo>
                      <a:lnTo>
                        <a:pt x="131" y="76"/>
                      </a:lnTo>
                      <a:lnTo>
                        <a:pt x="131" y="78"/>
                      </a:lnTo>
                      <a:lnTo>
                        <a:pt x="130" y="77"/>
                      </a:lnTo>
                      <a:lnTo>
                        <a:pt x="129" y="77"/>
                      </a:lnTo>
                      <a:lnTo>
                        <a:pt x="127" y="76"/>
                      </a:lnTo>
                      <a:lnTo>
                        <a:pt x="127" y="76"/>
                      </a:lnTo>
                      <a:lnTo>
                        <a:pt x="126" y="72"/>
                      </a:lnTo>
                      <a:lnTo>
                        <a:pt x="125" y="69"/>
                      </a:lnTo>
                      <a:lnTo>
                        <a:pt x="125" y="69"/>
                      </a:lnTo>
                      <a:lnTo>
                        <a:pt x="113" y="69"/>
                      </a:lnTo>
                      <a:lnTo>
                        <a:pt x="113" y="69"/>
                      </a:lnTo>
                      <a:lnTo>
                        <a:pt x="112" y="66"/>
                      </a:lnTo>
                      <a:lnTo>
                        <a:pt x="111" y="62"/>
                      </a:lnTo>
                      <a:lnTo>
                        <a:pt x="111" y="62"/>
                      </a:lnTo>
                      <a:lnTo>
                        <a:pt x="109" y="63"/>
                      </a:lnTo>
                      <a:lnTo>
                        <a:pt x="108" y="62"/>
                      </a:lnTo>
                      <a:lnTo>
                        <a:pt x="107" y="60"/>
                      </a:lnTo>
                      <a:lnTo>
                        <a:pt x="107" y="60"/>
                      </a:lnTo>
                      <a:lnTo>
                        <a:pt x="105" y="61"/>
                      </a:lnTo>
                      <a:lnTo>
                        <a:pt x="104" y="61"/>
                      </a:lnTo>
                      <a:lnTo>
                        <a:pt x="103" y="61"/>
                      </a:lnTo>
                      <a:lnTo>
                        <a:pt x="101" y="60"/>
                      </a:lnTo>
                      <a:lnTo>
                        <a:pt x="101" y="60"/>
                      </a:lnTo>
                      <a:lnTo>
                        <a:pt x="100" y="59"/>
                      </a:lnTo>
                      <a:lnTo>
                        <a:pt x="100" y="58"/>
                      </a:lnTo>
                      <a:lnTo>
                        <a:pt x="98" y="58"/>
                      </a:lnTo>
                      <a:lnTo>
                        <a:pt x="98" y="58"/>
                      </a:lnTo>
                      <a:lnTo>
                        <a:pt x="97" y="58"/>
                      </a:lnTo>
                      <a:lnTo>
                        <a:pt x="94" y="56"/>
                      </a:lnTo>
                      <a:lnTo>
                        <a:pt x="93" y="53"/>
                      </a:lnTo>
                      <a:lnTo>
                        <a:pt x="93" y="51"/>
                      </a:lnTo>
                      <a:lnTo>
                        <a:pt x="93" y="51"/>
                      </a:lnTo>
                      <a:lnTo>
                        <a:pt x="92" y="51"/>
                      </a:lnTo>
                      <a:lnTo>
                        <a:pt x="91" y="52"/>
                      </a:lnTo>
                      <a:lnTo>
                        <a:pt x="91" y="56"/>
                      </a:lnTo>
                      <a:lnTo>
                        <a:pt x="91" y="56"/>
                      </a:lnTo>
                      <a:lnTo>
                        <a:pt x="80" y="48"/>
                      </a:lnTo>
                      <a:lnTo>
                        <a:pt x="69" y="40"/>
                      </a:lnTo>
                      <a:lnTo>
                        <a:pt x="69" y="40"/>
                      </a:lnTo>
                      <a:lnTo>
                        <a:pt x="64" y="41"/>
                      </a:lnTo>
                      <a:lnTo>
                        <a:pt x="61" y="41"/>
                      </a:lnTo>
                      <a:lnTo>
                        <a:pt x="58" y="41"/>
                      </a:lnTo>
                      <a:lnTo>
                        <a:pt x="53" y="42"/>
                      </a:lnTo>
                      <a:lnTo>
                        <a:pt x="53" y="42"/>
                      </a:lnTo>
                      <a:lnTo>
                        <a:pt x="51" y="38"/>
                      </a:lnTo>
                      <a:lnTo>
                        <a:pt x="48" y="33"/>
                      </a:lnTo>
                      <a:lnTo>
                        <a:pt x="48" y="33"/>
                      </a:lnTo>
                      <a:lnTo>
                        <a:pt x="46" y="33"/>
                      </a:lnTo>
                      <a:lnTo>
                        <a:pt x="44" y="36"/>
                      </a:lnTo>
                      <a:lnTo>
                        <a:pt x="44" y="36"/>
                      </a:lnTo>
                      <a:lnTo>
                        <a:pt x="38" y="32"/>
                      </a:lnTo>
                      <a:lnTo>
                        <a:pt x="31" y="29"/>
                      </a:lnTo>
                      <a:lnTo>
                        <a:pt x="24" y="26"/>
                      </a:lnTo>
                      <a:lnTo>
                        <a:pt x="22" y="25"/>
                      </a:lnTo>
                      <a:lnTo>
                        <a:pt x="20" y="22"/>
                      </a:lnTo>
                      <a:lnTo>
                        <a:pt x="20" y="22"/>
                      </a:lnTo>
                      <a:lnTo>
                        <a:pt x="13" y="22"/>
                      </a:lnTo>
                      <a:lnTo>
                        <a:pt x="8" y="21"/>
                      </a:lnTo>
                      <a:lnTo>
                        <a:pt x="0" y="18"/>
                      </a:lnTo>
                      <a:lnTo>
                        <a:pt x="0" y="18"/>
                      </a:lnTo>
                      <a:lnTo>
                        <a:pt x="0" y="8"/>
                      </a:lnTo>
                      <a:lnTo>
                        <a:pt x="0" y="8"/>
                      </a:lnTo>
                      <a:lnTo>
                        <a:pt x="2" y="8"/>
                      </a:lnTo>
                      <a:lnTo>
                        <a:pt x="4" y="9"/>
                      </a:lnTo>
                      <a:lnTo>
                        <a:pt x="8" y="10"/>
                      </a:lnTo>
                      <a:lnTo>
                        <a:pt x="8" y="10"/>
                      </a:lnTo>
                      <a:lnTo>
                        <a:pt x="9" y="9"/>
                      </a:lnTo>
                      <a:lnTo>
                        <a:pt x="9" y="6"/>
                      </a:lnTo>
                      <a:lnTo>
                        <a:pt x="9" y="3"/>
                      </a:lnTo>
                      <a:lnTo>
                        <a:pt x="10" y="0"/>
                      </a:lnTo>
                      <a:lnTo>
                        <a:pt x="10" y="0"/>
                      </a:lnTo>
                      <a:lnTo>
                        <a:pt x="15" y="0"/>
                      </a:lnTo>
                      <a:lnTo>
                        <a:pt x="19" y="0"/>
                      </a:lnTo>
                      <a:lnTo>
                        <a:pt x="21" y="0"/>
                      </a:lnTo>
                      <a:lnTo>
                        <a:pt x="22" y="0"/>
                      </a:lnTo>
                      <a:lnTo>
                        <a:pt x="22" y="2"/>
                      </a:lnTo>
                      <a:lnTo>
                        <a:pt x="22" y="4"/>
                      </a:lnTo>
                      <a:lnTo>
                        <a:pt x="22" y="4"/>
                      </a:lnTo>
                      <a:lnTo>
                        <a:pt x="27" y="4"/>
                      </a:lnTo>
                      <a:lnTo>
                        <a:pt x="29" y="4"/>
                      </a:lnTo>
                      <a:lnTo>
                        <a:pt x="30" y="2"/>
                      </a:lnTo>
                      <a:lnTo>
                        <a:pt x="30" y="2"/>
                      </a:lnTo>
                      <a:lnTo>
                        <a:pt x="34" y="4"/>
                      </a:lnTo>
                      <a:lnTo>
                        <a:pt x="37" y="3"/>
                      </a:lnTo>
                      <a:lnTo>
                        <a:pt x="38" y="2"/>
                      </a:lnTo>
                      <a:lnTo>
                        <a:pt x="38" y="2"/>
                      </a:lnTo>
                      <a:lnTo>
                        <a:pt x="40" y="3"/>
                      </a:lnTo>
                      <a:lnTo>
                        <a:pt x="40" y="4"/>
                      </a:lnTo>
                      <a:lnTo>
                        <a:pt x="40" y="6"/>
                      </a:lnTo>
                      <a:lnTo>
                        <a:pt x="38" y="10"/>
                      </a:lnTo>
                      <a:lnTo>
                        <a:pt x="38" y="11"/>
                      </a:lnTo>
                      <a:lnTo>
                        <a:pt x="38" y="13"/>
                      </a:lnTo>
                      <a:lnTo>
                        <a:pt x="38" y="13"/>
                      </a:lnTo>
                      <a:lnTo>
                        <a:pt x="40" y="17"/>
                      </a:lnTo>
                      <a:lnTo>
                        <a:pt x="43" y="19"/>
                      </a:lnTo>
                      <a:lnTo>
                        <a:pt x="46" y="19"/>
                      </a:lnTo>
                      <a:lnTo>
                        <a:pt x="51" y="18"/>
                      </a:lnTo>
                      <a:lnTo>
                        <a:pt x="51" y="18"/>
                      </a:lnTo>
                      <a:lnTo>
                        <a:pt x="49" y="20"/>
                      </a:lnTo>
                      <a:lnTo>
                        <a:pt x="49" y="21"/>
                      </a:lnTo>
                      <a:lnTo>
                        <a:pt x="48" y="22"/>
                      </a:lnTo>
                      <a:lnTo>
                        <a:pt x="48" y="22"/>
                      </a:lnTo>
                      <a:lnTo>
                        <a:pt x="56" y="21"/>
                      </a:lnTo>
                      <a:lnTo>
                        <a:pt x="62" y="21"/>
                      </a:lnTo>
                      <a:lnTo>
                        <a:pt x="72" y="23"/>
                      </a:lnTo>
                      <a:lnTo>
                        <a:pt x="83" y="25"/>
                      </a:lnTo>
                      <a:lnTo>
                        <a:pt x="89" y="25"/>
                      </a:lnTo>
                      <a:lnTo>
                        <a:pt x="95" y="24"/>
                      </a:lnTo>
                      <a:lnTo>
                        <a:pt x="95" y="24"/>
                      </a:lnTo>
                      <a:lnTo>
                        <a:pt x="95" y="27"/>
                      </a:lnTo>
                      <a:lnTo>
                        <a:pt x="95" y="29"/>
                      </a:lnTo>
                      <a:lnTo>
                        <a:pt x="97" y="30"/>
                      </a:lnTo>
                      <a:lnTo>
                        <a:pt x="98" y="31"/>
                      </a:lnTo>
                      <a:lnTo>
                        <a:pt x="102" y="31"/>
                      </a:lnTo>
                      <a:lnTo>
                        <a:pt x="107" y="31"/>
                      </a:lnTo>
                      <a:lnTo>
                        <a:pt x="107" y="31"/>
                      </a:lnTo>
                      <a:lnTo>
                        <a:pt x="107" y="33"/>
                      </a:lnTo>
                      <a:lnTo>
                        <a:pt x="107" y="34"/>
                      </a:lnTo>
                      <a:lnTo>
                        <a:pt x="105" y="37"/>
                      </a:lnTo>
                      <a:lnTo>
                        <a:pt x="103" y="39"/>
                      </a:lnTo>
                      <a:lnTo>
                        <a:pt x="102" y="40"/>
                      </a:lnTo>
                      <a:lnTo>
                        <a:pt x="103" y="42"/>
                      </a:lnTo>
                      <a:lnTo>
                        <a:pt x="103" y="42"/>
                      </a:lnTo>
                      <a:lnTo>
                        <a:pt x="110" y="39"/>
                      </a:lnTo>
                      <a:lnTo>
                        <a:pt x="114" y="39"/>
                      </a:lnTo>
                      <a:lnTo>
                        <a:pt x="121" y="40"/>
                      </a:lnTo>
                      <a:lnTo>
                        <a:pt x="121" y="40"/>
                      </a:lnTo>
                      <a:lnTo>
                        <a:pt x="121" y="44"/>
                      </a:lnTo>
                      <a:lnTo>
                        <a:pt x="121" y="44"/>
                      </a:lnTo>
                      <a:lnTo>
                        <a:pt x="123" y="47"/>
                      </a:lnTo>
                      <a:lnTo>
                        <a:pt x="125" y="49"/>
                      </a:lnTo>
                      <a:lnTo>
                        <a:pt x="125" y="49"/>
                      </a:lnTo>
                      <a:lnTo>
                        <a:pt x="128" y="50"/>
                      </a:lnTo>
                      <a:lnTo>
                        <a:pt x="131" y="51"/>
                      </a:lnTo>
                      <a:lnTo>
                        <a:pt x="131" y="51"/>
                      </a:lnTo>
                      <a:lnTo>
                        <a:pt x="131" y="53"/>
                      </a:lnTo>
                      <a:lnTo>
                        <a:pt x="131" y="56"/>
                      </a:lnTo>
                      <a:lnTo>
                        <a:pt x="131" y="56"/>
                      </a:lnTo>
                      <a:lnTo>
                        <a:pt x="133" y="57"/>
                      </a:lnTo>
                      <a:lnTo>
                        <a:pt x="136" y="57"/>
                      </a:lnTo>
                      <a:lnTo>
                        <a:pt x="139" y="57"/>
                      </a:lnTo>
                      <a:lnTo>
                        <a:pt x="141" y="58"/>
                      </a:lnTo>
                      <a:lnTo>
                        <a:pt x="141" y="58"/>
                      </a:lnTo>
                      <a:lnTo>
                        <a:pt x="143" y="61"/>
                      </a:lnTo>
                      <a:lnTo>
                        <a:pt x="146" y="63"/>
                      </a:lnTo>
                      <a:lnTo>
                        <a:pt x="147" y="65"/>
                      </a:lnTo>
                      <a:lnTo>
                        <a:pt x="149" y="65"/>
                      </a:lnTo>
                      <a:lnTo>
                        <a:pt x="152" y="65"/>
                      </a:lnTo>
                      <a:lnTo>
                        <a:pt x="156" y="65"/>
                      </a:lnTo>
                      <a:lnTo>
                        <a:pt x="156" y="65"/>
                      </a:lnTo>
                      <a:lnTo>
                        <a:pt x="156" y="68"/>
                      </a:lnTo>
                      <a:lnTo>
                        <a:pt x="154" y="69"/>
                      </a:lnTo>
                      <a:lnTo>
                        <a:pt x="152" y="71"/>
                      </a:lnTo>
                      <a:lnTo>
                        <a:pt x="152" y="73"/>
                      </a:lnTo>
                      <a:lnTo>
                        <a:pt x="152" y="73"/>
                      </a:lnTo>
                      <a:lnTo>
                        <a:pt x="157" y="73"/>
                      </a:lnTo>
                      <a:lnTo>
                        <a:pt x="162" y="74"/>
                      </a:lnTo>
                      <a:lnTo>
                        <a:pt x="165" y="74"/>
                      </a:lnTo>
                      <a:lnTo>
                        <a:pt x="170" y="73"/>
                      </a:lnTo>
                      <a:lnTo>
                        <a:pt x="170" y="73"/>
                      </a:lnTo>
                      <a:lnTo>
                        <a:pt x="173" y="71"/>
                      </a:lnTo>
                      <a:lnTo>
                        <a:pt x="173" y="70"/>
                      </a:lnTo>
                      <a:lnTo>
                        <a:pt x="172" y="69"/>
                      </a:lnTo>
                      <a:lnTo>
                        <a:pt x="172" y="69"/>
                      </a:lnTo>
                      <a:lnTo>
                        <a:pt x="174" y="67"/>
                      </a:lnTo>
                      <a:lnTo>
                        <a:pt x="175" y="67"/>
                      </a:lnTo>
                      <a:lnTo>
                        <a:pt x="176" y="68"/>
                      </a:lnTo>
                      <a:lnTo>
                        <a:pt x="177" y="70"/>
                      </a:lnTo>
                      <a:lnTo>
                        <a:pt x="178" y="73"/>
                      </a:lnTo>
                      <a:lnTo>
                        <a:pt x="181" y="76"/>
                      </a:lnTo>
                      <a:lnTo>
                        <a:pt x="183" y="77"/>
                      </a:lnTo>
                      <a:lnTo>
                        <a:pt x="186" y="76"/>
                      </a:lnTo>
                      <a:lnTo>
                        <a:pt x="186" y="76"/>
                      </a:lnTo>
                      <a:lnTo>
                        <a:pt x="185" y="84"/>
                      </a:lnTo>
                      <a:lnTo>
                        <a:pt x="186" y="91"/>
                      </a:lnTo>
                      <a:lnTo>
                        <a:pt x="186" y="91"/>
                      </a:lnTo>
                      <a:lnTo>
                        <a:pt x="186" y="93"/>
                      </a:lnTo>
                      <a:lnTo>
                        <a:pt x="188" y="92"/>
                      </a:lnTo>
                      <a:lnTo>
                        <a:pt x="190" y="91"/>
                      </a:lnTo>
                      <a:lnTo>
                        <a:pt x="191" y="91"/>
                      </a:lnTo>
                      <a:lnTo>
                        <a:pt x="192" y="91"/>
                      </a:lnTo>
                      <a:lnTo>
                        <a:pt x="192" y="91"/>
                      </a:lnTo>
                      <a:lnTo>
                        <a:pt x="193" y="95"/>
                      </a:lnTo>
                      <a:lnTo>
                        <a:pt x="193" y="98"/>
                      </a:lnTo>
                      <a:lnTo>
                        <a:pt x="194" y="99"/>
                      </a:lnTo>
                      <a:lnTo>
                        <a:pt x="194" y="99"/>
                      </a:lnTo>
                      <a:lnTo>
                        <a:pt x="196" y="98"/>
                      </a:lnTo>
                      <a:lnTo>
                        <a:pt x="197" y="97"/>
                      </a:lnTo>
                      <a:lnTo>
                        <a:pt x="200" y="94"/>
                      </a:lnTo>
                      <a:lnTo>
                        <a:pt x="204" y="93"/>
                      </a:lnTo>
                      <a:lnTo>
                        <a:pt x="204" y="93"/>
                      </a:lnTo>
                      <a:lnTo>
                        <a:pt x="204" y="94"/>
                      </a:lnTo>
                      <a:lnTo>
                        <a:pt x="206" y="95"/>
                      </a:lnTo>
                      <a:lnTo>
                        <a:pt x="206" y="95"/>
                      </a:lnTo>
                      <a:lnTo>
                        <a:pt x="211" y="97"/>
                      </a:lnTo>
                      <a:lnTo>
                        <a:pt x="216" y="99"/>
                      </a:lnTo>
                      <a:lnTo>
                        <a:pt x="216" y="99"/>
                      </a:lnTo>
                      <a:lnTo>
                        <a:pt x="219" y="99"/>
                      </a:lnTo>
                      <a:lnTo>
                        <a:pt x="222" y="100"/>
                      </a:lnTo>
                      <a:lnTo>
                        <a:pt x="225" y="102"/>
                      </a:lnTo>
                      <a:lnTo>
                        <a:pt x="229" y="104"/>
                      </a:lnTo>
                      <a:lnTo>
                        <a:pt x="231" y="105"/>
                      </a:lnTo>
                      <a:lnTo>
                        <a:pt x="234" y="105"/>
                      </a:lnTo>
                      <a:lnTo>
                        <a:pt x="234" y="105"/>
                      </a:lnTo>
                      <a:lnTo>
                        <a:pt x="234" y="108"/>
                      </a:lnTo>
                      <a:lnTo>
                        <a:pt x="235" y="110"/>
                      </a:lnTo>
                      <a:lnTo>
                        <a:pt x="237" y="113"/>
                      </a:lnTo>
                      <a:lnTo>
                        <a:pt x="238" y="115"/>
                      </a:lnTo>
                      <a:lnTo>
                        <a:pt x="239" y="117"/>
                      </a:lnTo>
                      <a:lnTo>
                        <a:pt x="238" y="119"/>
                      </a:lnTo>
                      <a:lnTo>
                        <a:pt x="237" y="121"/>
                      </a:lnTo>
                      <a:lnTo>
                        <a:pt x="237" y="121"/>
                      </a:lnTo>
                      <a:lnTo>
                        <a:pt x="237" y="122"/>
                      </a:lnTo>
                      <a:lnTo>
                        <a:pt x="238" y="123"/>
                      </a:lnTo>
                      <a:lnTo>
                        <a:pt x="242" y="123"/>
                      </a:lnTo>
                      <a:lnTo>
                        <a:pt x="245" y="123"/>
                      </a:lnTo>
                      <a:lnTo>
                        <a:pt x="248" y="123"/>
                      </a:lnTo>
                      <a:lnTo>
                        <a:pt x="248" y="123"/>
                      </a:lnTo>
                      <a:lnTo>
                        <a:pt x="248" y="127"/>
                      </a:lnTo>
                      <a:lnTo>
                        <a:pt x="249" y="130"/>
                      </a:lnTo>
                      <a:lnTo>
                        <a:pt x="249" y="131"/>
                      </a:lnTo>
                      <a:lnTo>
                        <a:pt x="251" y="132"/>
                      </a:lnTo>
                      <a:lnTo>
                        <a:pt x="255" y="132"/>
                      </a:lnTo>
                      <a:lnTo>
                        <a:pt x="255" y="132"/>
                      </a:lnTo>
                      <a:lnTo>
                        <a:pt x="254" y="134"/>
                      </a:lnTo>
                      <a:lnTo>
                        <a:pt x="254" y="137"/>
                      </a:lnTo>
                      <a:lnTo>
                        <a:pt x="256" y="139"/>
                      </a:lnTo>
                      <a:lnTo>
                        <a:pt x="258" y="142"/>
                      </a:lnTo>
                      <a:lnTo>
                        <a:pt x="259" y="143"/>
                      </a:lnTo>
                      <a:lnTo>
                        <a:pt x="259" y="145"/>
                      </a:lnTo>
                      <a:lnTo>
                        <a:pt x="259" y="145"/>
                      </a:lnTo>
                      <a:lnTo>
                        <a:pt x="263" y="144"/>
                      </a:lnTo>
                      <a:lnTo>
                        <a:pt x="266" y="144"/>
                      </a:lnTo>
                      <a:lnTo>
                        <a:pt x="270" y="144"/>
                      </a:lnTo>
                      <a:lnTo>
                        <a:pt x="273" y="145"/>
                      </a:lnTo>
                      <a:lnTo>
                        <a:pt x="280" y="149"/>
                      </a:lnTo>
                      <a:lnTo>
                        <a:pt x="286" y="152"/>
                      </a:lnTo>
                      <a:lnTo>
                        <a:pt x="286" y="152"/>
                      </a:lnTo>
                      <a:lnTo>
                        <a:pt x="286" y="154"/>
                      </a:lnTo>
                      <a:lnTo>
                        <a:pt x="286" y="155"/>
                      </a:lnTo>
                      <a:lnTo>
                        <a:pt x="285" y="156"/>
                      </a:lnTo>
                      <a:lnTo>
                        <a:pt x="284" y="159"/>
                      </a:lnTo>
                      <a:lnTo>
                        <a:pt x="284" y="159"/>
                      </a:lnTo>
                      <a:lnTo>
                        <a:pt x="285" y="160"/>
                      </a:lnTo>
                      <a:lnTo>
                        <a:pt x="287" y="161"/>
                      </a:lnTo>
                      <a:lnTo>
                        <a:pt x="291" y="161"/>
                      </a:lnTo>
                      <a:lnTo>
                        <a:pt x="291" y="161"/>
                      </a:lnTo>
                      <a:lnTo>
                        <a:pt x="291" y="165"/>
                      </a:lnTo>
                      <a:lnTo>
                        <a:pt x="293" y="167"/>
                      </a:lnTo>
                      <a:lnTo>
                        <a:pt x="295" y="168"/>
                      </a:lnTo>
                      <a:lnTo>
                        <a:pt x="299" y="168"/>
                      </a:lnTo>
                      <a:lnTo>
                        <a:pt x="299" y="168"/>
                      </a:lnTo>
                      <a:lnTo>
                        <a:pt x="300" y="172"/>
                      </a:lnTo>
                      <a:lnTo>
                        <a:pt x="303" y="176"/>
                      </a:lnTo>
                      <a:lnTo>
                        <a:pt x="306" y="181"/>
                      </a:lnTo>
                      <a:lnTo>
                        <a:pt x="307" y="186"/>
                      </a:lnTo>
                      <a:lnTo>
                        <a:pt x="307" y="186"/>
                      </a:lnTo>
                      <a:lnTo>
                        <a:pt x="312" y="186"/>
                      </a:lnTo>
                      <a:lnTo>
                        <a:pt x="316" y="188"/>
                      </a:lnTo>
                      <a:lnTo>
                        <a:pt x="319" y="191"/>
                      </a:lnTo>
                      <a:lnTo>
                        <a:pt x="325" y="192"/>
                      </a:lnTo>
                      <a:lnTo>
                        <a:pt x="325" y="192"/>
                      </a:lnTo>
                      <a:lnTo>
                        <a:pt x="325" y="198"/>
                      </a:lnTo>
                      <a:lnTo>
                        <a:pt x="327" y="202"/>
                      </a:lnTo>
                      <a:lnTo>
                        <a:pt x="333" y="210"/>
                      </a:lnTo>
                      <a:lnTo>
                        <a:pt x="333" y="210"/>
                      </a:lnTo>
                      <a:lnTo>
                        <a:pt x="345" y="224"/>
                      </a:lnTo>
                      <a:lnTo>
                        <a:pt x="345" y="224"/>
                      </a:lnTo>
                      <a:lnTo>
                        <a:pt x="348" y="226"/>
                      </a:lnTo>
                      <a:lnTo>
                        <a:pt x="351" y="228"/>
                      </a:lnTo>
                      <a:lnTo>
                        <a:pt x="351" y="228"/>
                      </a:lnTo>
                      <a:lnTo>
                        <a:pt x="351" y="230"/>
                      </a:lnTo>
                      <a:lnTo>
                        <a:pt x="351" y="232"/>
                      </a:lnTo>
                      <a:lnTo>
                        <a:pt x="351" y="232"/>
                      </a:lnTo>
                      <a:lnTo>
                        <a:pt x="353" y="232"/>
                      </a:lnTo>
                      <a:lnTo>
                        <a:pt x="356" y="232"/>
                      </a:lnTo>
                      <a:lnTo>
                        <a:pt x="356" y="232"/>
                      </a:lnTo>
                      <a:lnTo>
                        <a:pt x="357" y="236"/>
                      </a:lnTo>
                      <a:lnTo>
                        <a:pt x="358" y="240"/>
                      </a:lnTo>
                      <a:lnTo>
                        <a:pt x="358" y="240"/>
                      </a:lnTo>
                      <a:lnTo>
                        <a:pt x="359" y="240"/>
                      </a:lnTo>
                      <a:lnTo>
                        <a:pt x="360" y="241"/>
                      </a:lnTo>
                      <a:lnTo>
                        <a:pt x="360" y="242"/>
                      </a:lnTo>
                      <a:lnTo>
                        <a:pt x="360" y="242"/>
                      </a:lnTo>
                      <a:lnTo>
                        <a:pt x="360" y="244"/>
                      </a:lnTo>
                      <a:lnTo>
                        <a:pt x="362" y="246"/>
                      </a:lnTo>
                      <a:lnTo>
                        <a:pt x="365" y="248"/>
                      </a:lnTo>
                      <a:lnTo>
                        <a:pt x="367" y="248"/>
                      </a:lnTo>
                      <a:lnTo>
                        <a:pt x="367" y="248"/>
                      </a:lnTo>
                      <a:lnTo>
                        <a:pt x="369" y="249"/>
                      </a:lnTo>
                      <a:lnTo>
                        <a:pt x="370" y="251"/>
                      </a:lnTo>
                      <a:lnTo>
                        <a:pt x="372" y="253"/>
                      </a:lnTo>
                      <a:lnTo>
                        <a:pt x="374" y="255"/>
                      </a:lnTo>
                      <a:lnTo>
                        <a:pt x="374" y="255"/>
                      </a:lnTo>
                      <a:lnTo>
                        <a:pt x="376" y="255"/>
                      </a:lnTo>
                      <a:lnTo>
                        <a:pt x="378" y="255"/>
                      </a:lnTo>
                      <a:lnTo>
                        <a:pt x="378" y="255"/>
                      </a:lnTo>
                      <a:lnTo>
                        <a:pt x="378" y="257"/>
                      </a:lnTo>
                      <a:lnTo>
                        <a:pt x="378" y="257"/>
                      </a:lnTo>
                      <a:lnTo>
                        <a:pt x="380" y="257"/>
                      </a:lnTo>
                      <a:lnTo>
                        <a:pt x="382" y="257"/>
                      </a:lnTo>
                      <a:lnTo>
                        <a:pt x="382" y="257"/>
                      </a:lnTo>
                      <a:lnTo>
                        <a:pt x="385" y="261"/>
                      </a:lnTo>
                      <a:lnTo>
                        <a:pt x="387" y="263"/>
                      </a:lnTo>
                      <a:lnTo>
                        <a:pt x="390" y="264"/>
                      </a:lnTo>
                      <a:lnTo>
                        <a:pt x="390" y="264"/>
                      </a:lnTo>
                      <a:lnTo>
                        <a:pt x="390" y="273"/>
                      </a:lnTo>
                      <a:lnTo>
                        <a:pt x="390" y="273"/>
                      </a:lnTo>
                      <a:lnTo>
                        <a:pt x="392" y="276"/>
                      </a:lnTo>
                      <a:lnTo>
                        <a:pt x="394" y="281"/>
                      </a:lnTo>
                      <a:lnTo>
                        <a:pt x="396" y="283"/>
                      </a:lnTo>
                      <a:lnTo>
                        <a:pt x="398" y="284"/>
                      </a:lnTo>
                      <a:lnTo>
                        <a:pt x="400" y="285"/>
                      </a:lnTo>
                      <a:lnTo>
                        <a:pt x="400" y="285"/>
                      </a:lnTo>
                      <a:lnTo>
                        <a:pt x="401" y="286"/>
                      </a:lnTo>
                      <a:lnTo>
                        <a:pt x="400" y="287"/>
                      </a:lnTo>
                      <a:lnTo>
                        <a:pt x="399" y="289"/>
                      </a:lnTo>
                      <a:lnTo>
                        <a:pt x="397" y="290"/>
                      </a:lnTo>
                      <a:lnTo>
                        <a:pt x="396" y="291"/>
                      </a:lnTo>
                      <a:lnTo>
                        <a:pt x="396" y="291"/>
                      </a:lnTo>
                      <a:lnTo>
                        <a:pt x="397" y="294"/>
                      </a:lnTo>
                      <a:lnTo>
                        <a:pt x="400" y="297"/>
                      </a:lnTo>
                      <a:lnTo>
                        <a:pt x="404" y="300"/>
                      </a:lnTo>
                      <a:lnTo>
                        <a:pt x="410" y="300"/>
                      </a:lnTo>
                      <a:lnTo>
                        <a:pt x="410" y="300"/>
                      </a:lnTo>
                      <a:lnTo>
                        <a:pt x="410" y="303"/>
                      </a:lnTo>
                      <a:lnTo>
                        <a:pt x="409" y="304"/>
                      </a:lnTo>
                      <a:lnTo>
                        <a:pt x="404" y="305"/>
                      </a:lnTo>
                      <a:lnTo>
                        <a:pt x="404" y="305"/>
                      </a:lnTo>
                      <a:lnTo>
                        <a:pt x="407" y="307"/>
                      </a:lnTo>
                      <a:lnTo>
                        <a:pt x="409" y="309"/>
                      </a:lnTo>
                      <a:lnTo>
                        <a:pt x="413" y="313"/>
                      </a:lnTo>
                      <a:lnTo>
                        <a:pt x="415" y="315"/>
                      </a:lnTo>
                      <a:lnTo>
                        <a:pt x="416" y="318"/>
                      </a:lnTo>
                      <a:lnTo>
                        <a:pt x="415" y="321"/>
                      </a:lnTo>
                      <a:lnTo>
                        <a:pt x="414" y="325"/>
                      </a:lnTo>
                      <a:lnTo>
                        <a:pt x="414" y="325"/>
                      </a:lnTo>
                      <a:lnTo>
                        <a:pt x="415" y="326"/>
                      </a:lnTo>
                      <a:lnTo>
                        <a:pt x="416" y="327"/>
                      </a:lnTo>
                      <a:lnTo>
                        <a:pt x="418" y="325"/>
                      </a:lnTo>
                      <a:lnTo>
                        <a:pt x="421" y="323"/>
                      </a:lnTo>
                      <a:lnTo>
                        <a:pt x="423" y="323"/>
                      </a:lnTo>
                      <a:lnTo>
                        <a:pt x="426" y="323"/>
                      </a:lnTo>
                      <a:lnTo>
                        <a:pt x="426" y="323"/>
                      </a:lnTo>
                      <a:lnTo>
                        <a:pt x="424" y="327"/>
                      </a:lnTo>
                      <a:lnTo>
                        <a:pt x="426" y="330"/>
                      </a:lnTo>
                      <a:lnTo>
                        <a:pt x="427" y="331"/>
                      </a:lnTo>
                      <a:lnTo>
                        <a:pt x="428" y="332"/>
                      </a:lnTo>
                      <a:lnTo>
                        <a:pt x="432" y="331"/>
                      </a:lnTo>
                      <a:lnTo>
                        <a:pt x="432" y="331"/>
                      </a:lnTo>
                      <a:lnTo>
                        <a:pt x="431" y="333"/>
                      </a:lnTo>
                      <a:lnTo>
                        <a:pt x="430" y="335"/>
                      </a:lnTo>
                      <a:lnTo>
                        <a:pt x="431" y="339"/>
                      </a:lnTo>
                      <a:lnTo>
                        <a:pt x="432" y="343"/>
                      </a:lnTo>
                      <a:lnTo>
                        <a:pt x="431" y="345"/>
                      </a:lnTo>
                      <a:lnTo>
                        <a:pt x="430" y="347"/>
                      </a:lnTo>
                      <a:lnTo>
                        <a:pt x="430" y="347"/>
                      </a:lnTo>
                      <a:lnTo>
                        <a:pt x="433" y="350"/>
                      </a:lnTo>
                      <a:lnTo>
                        <a:pt x="437" y="351"/>
                      </a:lnTo>
                      <a:lnTo>
                        <a:pt x="439" y="353"/>
                      </a:lnTo>
                      <a:lnTo>
                        <a:pt x="440" y="354"/>
                      </a:lnTo>
                      <a:lnTo>
                        <a:pt x="441" y="357"/>
                      </a:lnTo>
                      <a:lnTo>
                        <a:pt x="441" y="361"/>
                      </a:lnTo>
                      <a:lnTo>
                        <a:pt x="441" y="361"/>
                      </a:lnTo>
                      <a:lnTo>
                        <a:pt x="438" y="361"/>
                      </a:lnTo>
                      <a:lnTo>
                        <a:pt x="436" y="361"/>
                      </a:lnTo>
                      <a:lnTo>
                        <a:pt x="435" y="362"/>
                      </a:lnTo>
                      <a:lnTo>
                        <a:pt x="434" y="364"/>
                      </a:lnTo>
                      <a:lnTo>
                        <a:pt x="433" y="368"/>
                      </a:lnTo>
                      <a:lnTo>
                        <a:pt x="432" y="372"/>
                      </a:lnTo>
                      <a:lnTo>
                        <a:pt x="432" y="372"/>
                      </a:lnTo>
                      <a:lnTo>
                        <a:pt x="437" y="371"/>
                      </a:lnTo>
                      <a:lnTo>
                        <a:pt x="441" y="369"/>
                      </a:lnTo>
                      <a:lnTo>
                        <a:pt x="445" y="367"/>
                      </a:lnTo>
                      <a:lnTo>
                        <a:pt x="450" y="365"/>
                      </a:lnTo>
                      <a:lnTo>
                        <a:pt x="450" y="365"/>
                      </a:lnTo>
                      <a:lnTo>
                        <a:pt x="450" y="367"/>
                      </a:lnTo>
                      <a:lnTo>
                        <a:pt x="450" y="369"/>
                      </a:lnTo>
                      <a:lnTo>
                        <a:pt x="447" y="370"/>
                      </a:lnTo>
                      <a:lnTo>
                        <a:pt x="444" y="371"/>
                      </a:lnTo>
                      <a:lnTo>
                        <a:pt x="443" y="372"/>
                      </a:lnTo>
                      <a:lnTo>
                        <a:pt x="443" y="374"/>
                      </a:lnTo>
                      <a:lnTo>
                        <a:pt x="443" y="374"/>
                      </a:lnTo>
                      <a:lnTo>
                        <a:pt x="444" y="375"/>
                      </a:lnTo>
                      <a:lnTo>
                        <a:pt x="447" y="376"/>
                      </a:lnTo>
                      <a:lnTo>
                        <a:pt x="451" y="376"/>
                      </a:lnTo>
                      <a:lnTo>
                        <a:pt x="455" y="377"/>
                      </a:lnTo>
                      <a:lnTo>
                        <a:pt x="459" y="378"/>
                      </a:lnTo>
                      <a:lnTo>
                        <a:pt x="459" y="378"/>
                      </a:lnTo>
                      <a:lnTo>
                        <a:pt x="459" y="381"/>
                      </a:lnTo>
                      <a:lnTo>
                        <a:pt x="459" y="382"/>
                      </a:lnTo>
                      <a:lnTo>
                        <a:pt x="463" y="383"/>
                      </a:lnTo>
                      <a:lnTo>
                        <a:pt x="463" y="383"/>
                      </a:lnTo>
                      <a:lnTo>
                        <a:pt x="459" y="395"/>
                      </a:lnTo>
                      <a:lnTo>
                        <a:pt x="457" y="402"/>
                      </a:lnTo>
                      <a:lnTo>
                        <a:pt x="454" y="408"/>
                      </a:lnTo>
                      <a:lnTo>
                        <a:pt x="454" y="408"/>
                      </a:lnTo>
                      <a:lnTo>
                        <a:pt x="457" y="408"/>
                      </a:lnTo>
                      <a:lnTo>
                        <a:pt x="459" y="408"/>
                      </a:lnTo>
                      <a:lnTo>
                        <a:pt x="461" y="406"/>
                      </a:lnTo>
                      <a:lnTo>
                        <a:pt x="463" y="404"/>
                      </a:lnTo>
                      <a:lnTo>
                        <a:pt x="465" y="403"/>
                      </a:lnTo>
                      <a:lnTo>
                        <a:pt x="468" y="404"/>
                      </a:lnTo>
                      <a:lnTo>
                        <a:pt x="468" y="404"/>
                      </a:lnTo>
                      <a:lnTo>
                        <a:pt x="468" y="407"/>
                      </a:lnTo>
                      <a:lnTo>
                        <a:pt x="467" y="410"/>
                      </a:lnTo>
                      <a:lnTo>
                        <a:pt x="464" y="412"/>
                      </a:lnTo>
                      <a:lnTo>
                        <a:pt x="463" y="414"/>
                      </a:lnTo>
                      <a:lnTo>
                        <a:pt x="463" y="414"/>
                      </a:lnTo>
                      <a:lnTo>
                        <a:pt x="464" y="417"/>
                      </a:lnTo>
                      <a:lnTo>
                        <a:pt x="467" y="418"/>
                      </a:lnTo>
                      <a:lnTo>
                        <a:pt x="468" y="420"/>
                      </a:lnTo>
                      <a:lnTo>
                        <a:pt x="465" y="424"/>
                      </a:lnTo>
                      <a:lnTo>
                        <a:pt x="465" y="424"/>
                      </a:lnTo>
                      <a:lnTo>
                        <a:pt x="467" y="425"/>
                      </a:lnTo>
                      <a:lnTo>
                        <a:pt x="468" y="427"/>
                      </a:lnTo>
                      <a:lnTo>
                        <a:pt x="470" y="428"/>
                      </a:lnTo>
                      <a:lnTo>
                        <a:pt x="472" y="428"/>
                      </a:lnTo>
                      <a:lnTo>
                        <a:pt x="472" y="428"/>
                      </a:lnTo>
                      <a:lnTo>
                        <a:pt x="472" y="430"/>
                      </a:lnTo>
                      <a:lnTo>
                        <a:pt x="473" y="431"/>
                      </a:lnTo>
                      <a:lnTo>
                        <a:pt x="477" y="432"/>
                      </a:lnTo>
                      <a:lnTo>
                        <a:pt x="477" y="432"/>
                      </a:lnTo>
                      <a:lnTo>
                        <a:pt x="477" y="437"/>
                      </a:lnTo>
                      <a:lnTo>
                        <a:pt x="477" y="442"/>
                      </a:lnTo>
                      <a:lnTo>
                        <a:pt x="477" y="442"/>
                      </a:lnTo>
                      <a:lnTo>
                        <a:pt x="479" y="445"/>
                      </a:lnTo>
                      <a:lnTo>
                        <a:pt x="481" y="447"/>
                      </a:lnTo>
                      <a:lnTo>
                        <a:pt x="484" y="449"/>
                      </a:lnTo>
                      <a:lnTo>
                        <a:pt x="485" y="450"/>
                      </a:lnTo>
                      <a:lnTo>
                        <a:pt x="485" y="452"/>
                      </a:lnTo>
                      <a:lnTo>
                        <a:pt x="485" y="452"/>
                      </a:lnTo>
                      <a:lnTo>
                        <a:pt x="495" y="452"/>
                      </a:lnTo>
                      <a:lnTo>
                        <a:pt x="495" y="452"/>
                      </a:lnTo>
                      <a:lnTo>
                        <a:pt x="494" y="458"/>
                      </a:lnTo>
                      <a:lnTo>
                        <a:pt x="493" y="463"/>
                      </a:lnTo>
                      <a:lnTo>
                        <a:pt x="493" y="465"/>
                      </a:lnTo>
                      <a:lnTo>
                        <a:pt x="494" y="466"/>
                      </a:lnTo>
                      <a:lnTo>
                        <a:pt x="496" y="468"/>
                      </a:lnTo>
                      <a:lnTo>
                        <a:pt x="499" y="468"/>
                      </a:lnTo>
                      <a:lnTo>
                        <a:pt x="499" y="468"/>
                      </a:lnTo>
                      <a:lnTo>
                        <a:pt x="499" y="472"/>
                      </a:lnTo>
                      <a:lnTo>
                        <a:pt x="499" y="475"/>
                      </a:lnTo>
                      <a:lnTo>
                        <a:pt x="497" y="478"/>
                      </a:lnTo>
                      <a:lnTo>
                        <a:pt x="497" y="481"/>
                      </a:lnTo>
                      <a:lnTo>
                        <a:pt x="497" y="481"/>
                      </a:lnTo>
                      <a:lnTo>
                        <a:pt x="498" y="484"/>
                      </a:lnTo>
                      <a:lnTo>
                        <a:pt x="499" y="485"/>
                      </a:lnTo>
                      <a:lnTo>
                        <a:pt x="501" y="486"/>
                      </a:lnTo>
                      <a:lnTo>
                        <a:pt x="503" y="486"/>
                      </a:lnTo>
                      <a:lnTo>
                        <a:pt x="503" y="486"/>
                      </a:lnTo>
                      <a:lnTo>
                        <a:pt x="505" y="499"/>
                      </a:lnTo>
                      <a:lnTo>
                        <a:pt x="509" y="513"/>
                      </a:lnTo>
                      <a:lnTo>
                        <a:pt x="509" y="513"/>
                      </a:lnTo>
                      <a:lnTo>
                        <a:pt x="510" y="515"/>
                      </a:lnTo>
                      <a:lnTo>
                        <a:pt x="511" y="515"/>
                      </a:lnTo>
                      <a:lnTo>
                        <a:pt x="511" y="515"/>
                      </a:lnTo>
                      <a:lnTo>
                        <a:pt x="510" y="516"/>
                      </a:lnTo>
                      <a:lnTo>
                        <a:pt x="509" y="518"/>
                      </a:lnTo>
                      <a:lnTo>
                        <a:pt x="505" y="519"/>
                      </a:lnTo>
                      <a:lnTo>
                        <a:pt x="505" y="519"/>
                      </a:lnTo>
                      <a:lnTo>
                        <a:pt x="506" y="523"/>
                      </a:lnTo>
                      <a:lnTo>
                        <a:pt x="509" y="525"/>
                      </a:lnTo>
                      <a:lnTo>
                        <a:pt x="513" y="529"/>
                      </a:lnTo>
                      <a:lnTo>
                        <a:pt x="513" y="529"/>
                      </a:lnTo>
                      <a:lnTo>
                        <a:pt x="513" y="530"/>
                      </a:lnTo>
                      <a:lnTo>
                        <a:pt x="511" y="531"/>
                      </a:lnTo>
                      <a:lnTo>
                        <a:pt x="510" y="531"/>
                      </a:lnTo>
                      <a:lnTo>
                        <a:pt x="509" y="531"/>
                      </a:lnTo>
                      <a:lnTo>
                        <a:pt x="509" y="531"/>
                      </a:lnTo>
                      <a:lnTo>
                        <a:pt x="507" y="535"/>
                      </a:lnTo>
                      <a:lnTo>
                        <a:pt x="507" y="539"/>
                      </a:lnTo>
                      <a:lnTo>
                        <a:pt x="509" y="545"/>
                      </a:lnTo>
                      <a:lnTo>
                        <a:pt x="509" y="549"/>
                      </a:lnTo>
                      <a:lnTo>
                        <a:pt x="509" y="549"/>
                      </a:lnTo>
                      <a:lnTo>
                        <a:pt x="510" y="551"/>
                      </a:lnTo>
                      <a:lnTo>
                        <a:pt x="512" y="553"/>
                      </a:lnTo>
                      <a:lnTo>
                        <a:pt x="513" y="557"/>
                      </a:lnTo>
                      <a:lnTo>
                        <a:pt x="513" y="562"/>
                      </a:lnTo>
                      <a:lnTo>
                        <a:pt x="513" y="562"/>
                      </a:lnTo>
                      <a:lnTo>
                        <a:pt x="516" y="560"/>
                      </a:lnTo>
                      <a:lnTo>
                        <a:pt x="519" y="560"/>
                      </a:lnTo>
                      <a:lnTo>
                        <a:pt x="519" y="560"/>
                      </a:lnTo>
                      <a:lnTo>
                        <a:pt x="517" y="568"/>
                      </a:lnTo>
                      <a:lnTo>
                        <a:pt x="516" y="572"/>
                      </a:lnTo>
                      <a:lnTo>
                        <a:pt x="516" y="574"/>
                      </a:lnTo>
                      <a:lnTo>
                        <a:pt x="517" y="576"/>
                      </a:lnTo>
                      <a:lnTo>
                        <a:pt x="517" y="576"/>
                      </a:lnTo>
                      <a:lnTo>
                        <a:pt x="519" y="576"/>
                      </a:lnTo>
                      <a:lnTo>
                        <a:pt x="519" y="576"/>
                      </a:lnTo>
                      <a:lnTo>
                        <a:pt x="519" y="577"/>
                      </a:lnTo>
                      <a:lnTo>
                        <a:pt x="518" y="578"/>
                      </a:lnTo>
                      <a:lnTo>
                        <a:pt x="518" y="579"/>
                      </a:lnTo>
                      <a:lnTo>
                        <a:pt x="519" y="580"/>
                      </a:lnTo>
                      <a:lnTo>
                        <a:pt x="519" y="580"/>
                      </a:lnTo>
                      <a:lnTo>
                        <a:pt x="521" y="581"/>
                      </a:lnTo>
                      <a:lnTo>
                        <a:pt x="520" y="582"/>
                      </a:lnTo>
                      <a:lnTo>
                        <a:pt x="517" y="582"/>
                      </a:lnTo>
                      <a:lnTo>
                        <a:pt x="515" y="582"/>
                      </a:lnTo>
                      <a:lnTo>
                        <a:pt x="515" y="582"/>
                      </a:lnTo>
                      <a:lnTo>
                        <a:pt x="516" y="586"/>
                      </a:lnTo>
                      <a:lnTo>
                        <a:pt x="518" y="588"/>
                      </a:lnTo>
                      <a:lnTo>
                        <a:pt x="521" y="589"/>
                      </a:lnTo>
                      <a:lnTo>
                        <a:pt x="523" y="592"/>
                      </a:lnTo>
                      <a:lnTo>
                        <a:pt x="523" y="592"/>
                      </a:lnTo>
                      <a:lnTo>
                        <a:pt x="524" y="594"/>
                      </a:lnTo>
                      <a:lnTo>
                        <a:pt x="524" y="597"/>
                      </a:lnTo>
                      <a:lnTo>
                        <a:pt x="525" y="599"/>
                      </a:lnTo>
                      <a:lnTo>
                        <a:pt x="526" y="600"/>
                      </a:lnTo>
                      <a:lnTo>
                        <a:pt x="527" y="600"/>
                      </a:lnTo>
                      <a:lnTo>
                        <a:pt x="531" y="600"/>
                      </a:lnTo>
                      <a:lnTo>
                        <a:pt x="531" y="600"/>
                      </a:lnTo>
                      <a:lnTo>
                        <a:pt x="530" y="602"/>
                      </a:lnTo>
                      <a:lnTo>
                        <a:pt x="529" y="603"/>
                      </a:lnTo>
                      <a:lnTo>
                        <a:pt x="526" y="605"/>
                      </a:lnTo>
                      <a:lnTo>
                        <a:pt x="526" y="605"/>
                      </a:lnTo>
                      <a:lnTo>
                        <a:pt x="525" y="609"/>
                      </a:lnTo>
                      <a:lnTo>
                        <a:pt x="525" y="613"/>
                      </a:lnTo>
                      <a:lnTo>
                        <a:pt x="525" y="614"/>
                      </a:lnTo>
                      <a:lnTo>
                        <a:pt x="524" y="616"/>
                      </a:lnTo>
                      <a:lnTo>
                        <a:pt x="522" y="616"/>
                      </a:lnTo>
                      <a:lnTo>
                        <a:pt x="519" y="616"/>
                      </a:lnTo>
                      <a:lnTo>
                        <a:pt x="519" y="616"/>
                      </a:lnTo>
                      <a:lnTo>
                        <a:pt x="521" y="620"/>
                      </a:lnTo>
                      <a:lnTo>
                        <a:pt x="523" y="623"/>
                      </a:lnTo>
                      <a:lnTo>
                        <a:pt x="527" y="625"/>
                      </a:lnTo>
                      <a:lnTo>
                        <a:pt x="533" y="626"/>
                      </a:lnTo>
                      <a:lnTo>
                        <a:pt x="533" y="626"/>
                      </a:lnTo>
                      <a:lnTo>
                        <a:pt x="535" y="630"/>
                      </a:lnTo>
                      <a:lnTo>
                        <a:pt x="537" y="634"/>
                      </a:lnTo>
                      <a:lnTo>
                        <a:pt x="539" y="639"/>
                      </a:lnTo>
                      <a:lnTo>
                        <a:pt x="540" y="641"/>
                      </a:lnTo>
                      <a:lnTo>
                        <a:pt x="539" y="646"/>
                      </a:lnTo>
                      <a:lnTo>
                        <a:pt x="539" y="646"/>
                      </a:lnTo>
                      <a:lnTo>
                        <a:pt x="537" y="643"/>
                      </a:lnTo>
                      <a:lnTo>
                        <a:pt x="536" y="645"/>
                      </a:lnTo>
                      <a:lnTo>
                        <a:pt x="534" y="645"/>
                      </a:lnTo>
                      <a:lnTo>
                        <a:pt x="531" y="646"/>
                      </a:lnTo>
                      <a:lnTo>
                        <a:pt x="531" y="646"/>
                      </a:lnTo>
                      <a:lnTo>
                        <a:pt x="532" y="648"/>
                      </a:lnTo>
                      <a:lnTo>
                        <a:pt x="534" y="650"/>
                      </a:lnTo>
                      <a:lnTo>
                        <a:pt x="538" y="650"/>
                      </a:lnTo>
                      <a:lnTo>
                        <a:pt x="542" y="650"/>
                      </a:lnTo>
                      <a:lnTo>
                        <a:pt x="542" y="650"/>
                      </a:lnTo>
                      <a:lnTo>
                        <a:pt x="542" y="659"/>
                      </a:lnTo>
                      <a:lnTo>
                        <a:pt x="542" y="659"/>
                      </a:lnTo>
                      <a:lnTo>
                        <a:pt x="542" y="661"/>
                      </a:lnTo>
                      <a:lnTo>
                        <a:pt x="541" y="662"/>
                      </a:lnTo>
                      <a:lnTo>
                        <a:pt x="537" y="663"/>
                      </a:lnTo>
                      <a:lnTo>
                        <a:pt x="537" y="663"/>
                      </a:lnTo>
                      <a:lnTo>
                        <a:pt x="538" y="667"/>
                      </a:lnTo>
                      <a:lnTo>
                        <a:pt x="539" y="670"/>
                      </a:lnTo>
                      <a:lnTo>
                        <a:pt x="539" y="670"/>
                      </a:lnTo>
                      <a:lnTo>
                        <a:pt x="541" y="673"/>
                      </a:lnTo>
                      <a:lnTo>
                        <a:pt x="543" y="676"/>
                      </a:lnTo>
                      <a:lnTo>
                        <a:pt x="542" y="677"/>
                      </a:lnTo>
                      <a:lnTo>
                        <a:pt x="541" y="679"/>
                      </a:lnTo>
                      <a:lnTo>
                        <a:pt x="535" y="681"/>
                      </a:lnTo>
                      <a:lnTo>
                        <a:pt x="535" y="681"/>
                      </a:lnTo>
                      <a:lnTo>
                        <a:pt x="535" y="675"/>
                      </a:lnTo>
                      <a:lnTo>
                        <a:pt x="537" y="670"/>
                      </a:lnTo>
                      <a:lnTo>
                        <a:pt x="537" y="670"/>
                      </a:lnTo>
                      <a:lnTo>
                        <a:pt x="535" y="669"/>
                      </a:lnTo>
                      <a:lnTo>
                        <a:pt x="531" y="668"/>
                      </a:lnTo>
                      <a:lnTo>
                        <a:pt x="521" y="668"/>
                      </a:lnTo>
                      <a:lnTo>
                        <a:pt x="521" y="668"/>
                      </a:lnTo>
                      <a:lnTo>
                        <a:pt x="521" y="662"/>
                      </a:lnTo>
                      <a:lnTo>
                        <a:pt x="521" y="656"/>
                      </a:lnTo>
                      <a:lnTo>
                        <a:pt x="521" y="656"/>
                      </a:lnTo>
                      <a:lnTo>
                        <a:pt x="520" y="653"/>
                      </a:lnTo>
                      <a:lnTo>
                        <a:pt x="519" y="650"/>
                      </a:lnTo>
                      <a:lnTo>
                        <a:pt x="519" y="650"/>
                      </a:lnTo>
                      <a:lnTo>
                        <a:pt x="519" y="647"/>
                      </a:lnTo>
                      <a:lnTo>
                        <a:pt x="520" y="645"/>
                      </a:lnTo>
                      <a:lnTo>
                        <a:pt x="521" y="642"/>
                      </a:lnTo>
                      <a:lnTo>
                        <a:pt x="521" y="641"/>
                      </a:lnTo>
                      <a:lnTo>
                        <a:pt x="521" y="641"/>
                      </a:lnTo>
                      <a:lnTo>
                        <a:pt x="520" y="638"/>
                      </a:lnTo>
                      <a:lnTo>
                        <a:pt x="519" y="635"/>
                      </a:lnTo>
                      <a:lnTo>
                        <a:pt x="519" y="633"/>
                      </a:lnTo>
                      <a:lnTo>
                        <a:pt x="519" y="633"/>
                      </a:lnTo>
                      <a:lnTo>
                        <a:pt x="521" y="632"/>
                      </a:lnTo>
                      <a:lnTo>
                        <a:pt x="521" y="632"/>
                      </a:lnTo>
                      <a:lnTo>
                        <a:pt x="518" y="628"/>
                      </a:lnTo>
                      <a:lnTo>
                        <a:pt x="515" y="626"/>
                      </a:lnTo>
                      <a:lnTo>
                        <a:pt x="511" y="622"/>
                      </a:lnTo>
                      <a:lnTo>
                        <a:pt x="510" y="620"/>
                      </a:lnTo>
                      <a:lnTo>
                        <a:pt x="509" y="618"/>
                      </a:lnTo>
                      <a:lnTo>
                        <a:pt x="509" y="618"/>
                      </a:lnTo>
                      <a:lnTo>
                        <a:pt x="509" y="616"/>
                      </a:lnTo>
                      <a:lnTo>
                        <a:pt x="510" y="614"/>
                      </a:lnTo>
                      <a:lnTo>
                        <a:pt x="511" y="612"/>
                      </a:lnTo>
                      <a:lnTo>
                        <a:pt x="511" y="610"/>
                      </a:lnTo>
                      <a:lnTo>
                        <a:pt x="511" y="610"/>
                      </a:lnTo>
                      <a:lnTo>
                        <a:pt x="510" y="605"/>
                      </a:lnTo>
                      <a:lnTo>
                        <a:pt x="509" y="600"/>
                      </a:lnTo>
                      <a:lnTo>
                        <a:pt x="509" y="600"/>
                      </a:lnTo>
                      <a:lnTo>
                        <a:pt x="505" y="598"/>
                      </a:lnTo>
                      <a:lnTo>
                        <a:pt x="503" y="596"/>
                      </a:lnTo>
                      <a:lnTo>
                        <a:pt x="503" y="596"/>
                      </a:lnTo>
                      <a:lnTo>
                        <a:pt x="503" y="594"/>
                      </a:lnTo>
                      <a:lnTo>
                        <a:pt x="503" y="592"/>
                      </a:lnTo>
                      <a:lnTo>
                        <a:pt x="503" y="590"/>
                      </a:lnTo>
                      <a:lnTo>
                        <a:pt x="501" y="589"/>
                      </a:lnTo>
                      <a:lnTo>
                        <a:pt x="501" y="589"/>
                      </a:lnTo>
                      <a:lnTo>
                        <a:pt x="501" y="588"/>
                      </a:lnTo>
                      <a:lnTo>
                        <a:pt x="501" y="587"/>
                      </a:lnTo>
                      <a:lnTo>
                        <a:pt x="501" y="581"/>
                      </a:lnTo>
                      <a:lnTo>
                        <a:pt x="502" y="577"/>
                      </a:lnTo>
                      <a:lnTo>
                        <a:pt x="502" y="575"/>
                      </a:lnTo>
                      <a:lnTo>
                        <a:pt x="501" y="574"/>
                      </a:lnTo>
                      <a:lnTo>
                        <a:pt x="501" y="574"/>
                      </a:lnTo>
                      <a:lnTo>
                        <a:pt x="500" y="571"/>
                      </a:lnTo>
                      <a:lnTo>
                        <a:pt x="500" y="568"/>
                      </a:lnTo>
                      <a:lnTo>
                        <a:pt x="500" y="564"/>
                      </a:lnTo>
                      <a:lnTo>
                        <a:pt x="499" y="558"/>
                      </a:lnTo>
                      <a:lnTo>
                        <a:pt x="499" y="558"/>
                      </a:lnTo>
                      <a:lnTo>
                        <a:pt x="498" y="553"/>
                      </a:lnTo>
                      <a:lnTo>
                        <a:pt x="497" y="552"/>
                      </a:lnTo>
                      <a:lnTo>
                        <a:pt x="495" y="551"/>
                      </a:lnTo>
                      <a:lnTo>
                        <a:pt x="495" y="551"/>
                      </a:lnTo>
                      <a:lnTo>
                        <a:pt x="496" y="549"/>
                      </a:lnTo>
                      <a:lnTo>
                        <a:pt x="496" y="546"/>
                      </a:lnTo>
                      <a:lnTo>
                        <a:pt x="495" y="544"/>
                      </a:lnTo>
                      <a:lnTo>
                        <a:pt x="495" y="540"/>
                      </a:lnTo>
                      <a:lnTo>
                        <a:pt x="495" y="540"/>
                      </a:lnTo>
                      <a:lnTo>
                        <a:pt x="491" y="535"/>
                      </a:lnTo>
                      <a:lnTo>
                        <a:pt x="485" y="531"/>
                      </a:lnTo>
                      <a:lnTo>
                        <a:pt x="485" y="531"/>
                      </a:lnTo>
                      <a:lnTo>
                        <a:pt x="486" y="526"/>
                      </a:lnTo>
                      <a:lnTo>
                        <a:pt x="485" y="523"/>
                      </a:lnTo>
                      <a:lnTo>
                        <a:pt x="483" y="515"/>
                      </a:lnTo>
                      <a:lnTo>
                        <a:pt x="481" y="509"/>
                      </a:lnTo>
                      <a:lnTo>
                        <a:pt x="479" y="501"/>
                      </a:lnTo>
                      <a:lnTo>
                        <a:pt x="479" y="501"/>
                      </a:lnTo>
                      <a:lnTo>
                        <a:pt x="480" y="501"/>
                      </a:lnTo>
                      <a:lnTo>
                        <a:pt x="481" y="499"/>
                      </a:lnTo>
                      <a:lnTo>
                        <a:pt x="481" y="495"/>
                      </a:lnTo>
                      <a:lnTo>
                        <a:pt x="481" y="495"/>
                      </a:lnTo>
                      <a:lnTo>
                        <a:pt x="485" y="494"/>
                      </a:lnTo>
                      <a:lnTo>
                        <a:pt x="489" y="493"/>
                      </a:lnTo>
                      <a:lnTo>
                        <a:pt x="491" y="491"/>
                      </a:lnTo>
                      <a:lnTo>
                        <a:pt x="493" y="489"/>
                      </a:lnTo>
                      <a:lnTo>
                        <a:pt x="493" y="489"/>
                      </a:lnTo>
                      <a:lnTo>
                        <a:pt x="490" y="487"/>
                      </a:lnTo>
                      <a:lnTo>
                        <a:pt x="485" y="486"/>
                      </a:lnTo>
                      <a:lnTo>
                        <a:pt x="482" y="485"/>
                      </a:lnTo>
                      <a:lnTo>
                        <a:pt x="479" y="484"/>
                      </a:lnTo>
                      <a:lnTo>
                        <a:pt x="479" y="484"/>
                      </a:lnTo>
                      <a:lnTo>
                        <a:pt x="478" y="483"/>
                      </a:lnTo>
                      <a:lnTo>
                        <a:pt x="477" y="480"/>
                      </a:lnTo>
                      <a:lnTo>
                        <a:pt x="475" y="479"/>
                      </a:lnTo>
                      <a:lnTo>
                        <a:pt x="472" y="479"/>
                      </a:lnTo>
                      <a:lnTo>
                        <a:pt x="472" y="479"/>
                      </a:lnTo>
                      <a:lnTo>
                        <a:pt x="472" y="477"/>
                      </a:lnTo>
                      <a:lnTo>
                        <a:pt x="471" y="475"/>
                      </a:lnTo>
                      <a:lnTo>
                        <a:pt x="470" y="473"/>
                      </a:lnTo>
                      <a:lnTo>
                        <a:pt x="468" y="473"/>
                      </a:lnTo>
                      <a:lnTo>
                        <a:pt x="468" y="473"/>
                      </a:lnTo>
                      <a:lnTo>
                        <a:pt x="468" y="459"/>
                      </a:lnTo>
                      <a:lnTo>
                        <a:pt x="468" y="459"/>
                      </a:lnTo>
                      <a:lnTo>
                        <a:pt x="467" y="456"/>
                      </a:lnTo>
                      <a:lnTo>
                        <a:pt x="464" y="455"/>
                      </a:lnTo>
                      <a:lnTo>
                        <a:pt x="459" y="452"/>
                      </a:lnTo>
                      <a:lnTo>
                        <a:pt x="459" y="452"/>
                      </a:lnTo>
                      <a:lnTo>
                        <a:pt x="458" y="448"/>
                      </a:lnTo>
                      <a:lnTo>
                        <a:pt x="456" y="445"/>
                      </a:lnTo>
                      <a:lnTo>
                        <a:pt x="453" y="437"/>
                      </a:lnTo>
                      <a:lnTo>
                        <a:pt x="451" y="433"/>
                      </a:lnTo>
                      <a:lnTo>
                        <a:pt x="450" y="429"/>
                      </a:lnTo>
                      <a:lnTo>
                        <a:pt x="450" y="425"/>
                      </a:lnTo>
                      <a:lnTo>
                        <a:pt x="450" y="418"/>
                      </a:lnTo>
                      <a:lnTo>
                        <a:pt x="450" y="418"/>
                      </a:lnTo>
                      <a:lnTo>
                        <a:pt x="449" y="416"/>
                      </a:lnTo>
                      <a:lnTo>
                        <a:pt x="448" y="412"/>
                      </a:lnTo>
                      <a:lnTo>
                        <a:pt x="448" y="412"/>
                      </a:lnTo>
                      <a:lnTo>
                        <a:pt x="447" y="411"/>
                      </a:lnTo>
                      <a:lnTo>
                        <a:pt x="445" y="410"/>
                      </a:lnTo>
                      <a:lnTo>
                        <a:pt x="441" y="410"/>
                      </a:lnTo>
                      <a:lnTo>
                        <a:pt x="441" y="410"/>
                      </a:lnTo>
                      <a:lnTo>
                        <a:pt x="441" y="394"/>
                      </a:lnTo>
                      <a:lnTo>
                        <a:pt x="441" y="394"/>
                      </a:lnTo>
                      <a:lnTo>
                        <a:pt x="440" y="393"/>
                      </a:lnTo>
                      <a:lnTo>
                        <a:pt x="439" y="393"/>
                      </a:lnTo>
                      <a:lnTo>
                        <a:pt x="438" y="394"/>
                      </a:lnTo>
                      <a:lnTo>
                        <a:pt x="438" y="394"/>
                      </a:lnTo>
                      <a:lnTo>
                        <a:pt x="437" y="394"/>
                      </a:lnTo>
                      <a:lnTo>
                        <a:pt x="437" y="392"/>
                      </a:lnTo>
                      <a:lnTo>
                        <a:pt x="436" y="390"/>
                      </a:lnTo>
                      <a:lnTo>
                        <a:pt x="436" y="390"/>
                      </a:lnTo>
                      <a:lnTo>
                        <a:pt x="433" y="387"/>
                      </a:lnTo>
                      <a:lnTo>
                        <a:pt x="430" y="385"/>
                      </a:lnTo>
                      <a:lnTo>
                        <a:pt x="430" y="385"/>
                      </a:lnTo>
                      <a:lnTo>
                        <a:pt x="430" y="383"/>
                      </a:lnTo>
                      <a:lnTo>
                        <a:pt x="428" y="381"/>
                      </a:lnTo>
                      <a:lnTo>
                        <a:pt x="428" y="381"/>
                      </a:lnTo>
                      <a:lnTo>
                        <a:pt x="429" y="375"/>
                      </a:lnTo>
                      <a:lnTo>
                        <a:pt x="429" y="370"/>
                      </a:lnTo>
                      <a:lnTo>
                        <a:pt x="428" y="366"/>
                      </a:lnTo>
                      <a:lnTo>
                        <a:pt x="429" y="363"/>
                      </a:lnTo>
                      <a:lnTo>
                        <a:pt x="430" y="361"/>
                      </a:lnTo>
                      <a:lnTo>
                        <a:pt x="430" y="361"/>
                      </a:lnTo>
                      <a:lnTo>
                        <a:pt x="429" y="357"/>
                      </a:lnTo>
                      <a:lnTo>
                        <a:pt x="426" y="356"/>
                      </a:lnTo>
                      <a:lnTo>
                        <a:pt x="422" y="356"/>
                      </a:lnTo>
                      <a:lnTo>
                        <a:pt x="418" y="356"/>
                      </a:lnTo>
                      <a:lnTo>
                        <a:pt x="418" y="356"/>
                      </a:lnTo>
                      <a:lnTo>
                        <a:pt x="418" y="351"/>
                      </a:lnTo>
                      <a:lnTo>
                        <a:pt x="418" y="351"/>
                      </a:lnTo>
                      <a:lnTo>
                        <a:pt x="417" y="350"/>
                      </a:lnTo>
                      <a:lnTo>
                        <a:pt x="416" y="350"/>
                      </a:lnTo>
                      <a:lnTo>
                        <a:pt x="415" y="350"/>
                      </a:lnTo>
                      <a:lnTo>
                        <a:pt x="414" y="349"/>
                      </a:lnTo>
                      <a:lnTo>
                        <a:pt x="414" y="349"/>
                      </a:lnTo>
                      <a:lnTo>
                        <a:pt x="414" y="347"/>
                      </a:lnTo>
                      <a:lnTo>
                        <a:pt x="414" y="345"/>
                      </a:lnTo>
                      <a:lnTo>
                        <a:pt x="414" y="345"/>
                      </a:lnTo>
                      <a:lnTo>
                        <a:pt x="412" y="343"/>
                      </a:lnTo>
                      <a:lnTo>
                        <a:pt x="410" y="342"/>
                      </a:lnTo>
                      <a:lnTo>
                        <a:pt x="409" y="339"/>
                      </a:lnTo>
                      <a:lnTo>
                        <a:pt x="410" y="336"/>
                      </a:lnTo>
                      <a:lnTo>
                        <a:pt x="410" y="336"/>
                      </a:lnTo>
                      <a:lnTo>
                        <a:pt x="407" y="337"/>
                      </a:lnTo>
                      <a:lnTo>
                        <a:pt x="406" y="336"/>
                      </a:lnTo>
                      <a:lnTo>
                        <a:pt x="404" y="334"/>
                      </a:lnTo>
                      <a:lnTo>
                        <a:pt x="402" y="333"/>
                      </a:lnTo>
                      <a:lnTo>
                        <a:pt x="400" y="333"/>
                      </a:lnTo>
                      <a:lnTo>
                        <a:pt x="400" y="333"/>
                      </a:lnTo>
                      <a:lnTo>
                        <a:pt x="400" y="331"/>
                      </a:lnTo>
                      <a:lnTo>
                        <a:pt x="399" y="330"/>
                      </a:lnTo>
                      <a:lnTo>
                        <a:pt x="396" y="329"/>
                      </a:lnTo>
                      <a:lnTo>
                        <a:pt x="396" y="329"/>
                      </a:lnTo>
                      <a:lnTo>
                        <a:pt x="396" y="324"/>
                      </a:lnTo>
                      <a:lnTo>
                        <a:pt x="397" y="321"/>
                      </a:lnTo>
                      <a:lnTo>
                        <a:pt x="397" y="317"/>
                      </a:lnTo>
                      <a:lnTo>
                        <a:pt x="396" y="313"/>
                      </a:lnTo>
                      <a:lnTo>
                        <a:pt x="396" y="313"/>
                      </a:lnTo>
                      <a:lnTo>
                        <a:pt x="391" y="308"/>
                      </a:lnTo>
                      <a:lnTo>
                        <a:pt x="388" y="306"/>
                      </a:lnTo>
                      <a:lnTo>
                        <a:pt x="382" y="305"/>
                      </a:lnTo>
                      <a:lnTo>
                        <a:pt x="382" y="305"/>
                      </a:lnTo>
                      <a:lnTo>
                        <a:pt x="382" y="303"/>
                      </a:lnTo>
                      <a:lnTo>
                        <a:pt x="382" y="302"/>
                      </a:lnTo>
                      <a:lnTo>
                        <a:pt x="380" y="298"/>
                      </a:lnTo>
                      <a:lnTo>
                        <a:pt x="380" y="295"/>
                      </a:lnTo>
                      <a:lnTo>
                        <a:pt x="380" y="294"/>
                      </a:lnTo>
                      <a:lnTo>
                        <a:pt x="382" y="293"/>
                      </a:lnTo>
                      <a:lnTo>
                        <a:pt x="382" y="293"/>
                      </a:lnTo>
                      <a:lnTo>
                        <a:pt x="386" y="293"/>
                      </a:lnTo>
                      <a:lnTo>
                        <a:pt x="387" y="295"/>
                      </a:lnTo>
                      <a:lnTo>
                        <a:pt x="387" y="300"/>
                      </a:lnTo>
                      <a:lnTo>
                        <a:pt x="387" y="300"/>
                      </a:lnTo>
                      <a:close/>
                      <a:moveTo>
                        <a:pt x="517" y="616"/>
                      </a:moveTo>
                      <a:lnTo>
                        <a:pt x="517" y="616"/>
                      </a:lnTo>
                      <a:lnTo>
                        <a:pt x="517" y="612"/>
                      </a:lnTo>
                      <a:lnTo>
                        <a:pt x="517" y="612"/>
                      </a:lnTo>
                      <a:lnTo>
                        <a:pt x="513" y="612"/>
                      </a:lnTo>
                      <a:lnTo>
                        <a:pt x="513" y="612"/>
                      </a:lnTo>
                      <a:lnTo>
                        <a:pt x="513" y="616"/>
                      </a:lnTo>
                      <a:lnTo>
                        <a:pt x="513" y="616"/>
                      </a:lnTo>
                      <a:lnTo>
                        <a:pt x="517" y="616"/>
                      </a:lnTo>
                      <a:lnTo>
                        <a:pt x="517" y="616"/>
                      </a:lnTo>
                      <a:close/>
                      <a:moveTo>
                        <a:pt x="519" y="602"/>
                      </a:moveTo>
                      <a:lnTo>
                        <a:pt x="519" y="602"/>
                      </a:lnTo>
                      <a:lnTo>
                        <a:pt x="519" y="596"/>
                      </a:lnTo>
                      <a:lnTo>
                        <a:pt x="519" y="596"/>
                      </a:lnTo>
                      <a:lnTo>
                        <a:pt x="515" y="596"/>
                      </a:lnTo>
                      <a:lnTo>
                        <a:pt x="514" y="597"/>
                      </a:lnTo>
                      <a:lnTo>
                        <a:pt x="513" y="598"/>
                      </a:lnTo>
                      <a:lnTo>
                        <a:pt x="513" y="598"/>
                      </a:lnTo>
                      <a:lnTo>
                        <a:pt x="515" y="599"/>
                      </a:lnTo>
                      <a:lnTo>
                        <a:pt x="516" y="600"/>
                      </a:lnTo>
                      <a:lnTo>
                        <a:pt x="517" y="601"/>
                      </a:lnTo>
                      <a:lnTo>
                        <a:pt x="519" y="602"/>
                      </a:lnTo>
                      <a:lnTo>
                        <a:pt x="519" y="6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22" name="Freeform 28"/>
                <p:cNvSpPr>
                  <a:spLocks noEditPoints="1"/>
                </p:cNvSpPr>
                <p:nvPr/>
              </p:nvSpPr>
              <p:spPr bwMode="auto">
                <a:xfrm>
                  <a:off x="893763" y="2887663"/>
                  <a:ext cx="50800" cy="200025"/>
                </a:xfrm>
                <a:custGeom>
                  <a:avLst/>
                  <a:gdLst>
                    <a:gd name="T0" fmla="*/ 22 w 32"/>
                    <a:gd name="T1" fmla="*/ 15 h 126"/>
                    <a:gd name="T2" fmla="*/ 19 w 32"/>
                    <a:gd name="T3" fmla="*/ 16 h 126"/>
                    <a:gd name="T4" fmla="*/ 15 w 32"/>
                    <a:gd name="T5" fmla="*/ 15 h 126"/>
                    <a:gd name="T6" fmla="*/ 12 w 32"/>
                    <a:gd name="T7" fmla="*/ 14 h 126"/>
                    <a:gd name="T8" fmla="*/ 15 w 32"/>
                    <a:gd name="T9" fmla="*/ 10 h 126"/>
                    <a:gd name="T10" fmla="*/ 19 w 32"/>
                    <a:gd name="T11" fmla="*/ 7 h 126"/>
                    <a:gd name="T12" fmla="*/ 21 w 32"/>
                    <a:gd name="T13" fmla="*/ 2 h 126"/>
                    <a:gd name="T14" fmla="*/ 28 w 32"/>
                    <a:gd name="T15" fmla="*/ 0 h 126"/>
                    <a:gd name="T16" fmla="*/ 30 w 32"/>
                    <a:gd name="T17" fmla="*/ 11 h 126"/>
                    <a:gd name="T18" fmla="*/ 30 w 32"/>
                    <a:gd name="T19" fmla="*/ 22 h 126"/>
                    <a:gd name="T20" fmla="*/ 29 w 32"/>
                    <a:gd name="T21" fmla="*/ 27 h 126"/>
                    <a:gd name="T22" fmla="*/ 27 w 32"/>
                    <a:gd name="T23" fmla="*/ 34 h 126"/>
                    <a:gd name="T24" fmla="*/ 26 w 32"/>
                    <a:gd name="T25" fmla="*/ 36 h 126"/>
                    <a:gd name="T26" fmla="*/ 24 w 32"/>
                    <a:gd name="T27" fmla="*/ 48 h 126"/>
                    <a:gd name="T28" fmla="*/ 24 w 32"/>
                    <a:gd name="T29" fmla="*/ 52 h 126"/>
                    <a:gd name="T30" fmla="*/ 19 w 32"/>
                    <a:gd name="T31" fmla="*/ 53 h 126"/>
                    <a:gd name="T32" fmla="*/ 21 w 32"/>
                    <a:gd name="T33" fmla="*/ 56 h 126"/>
                    <a:gd name="T34" fmla="*/ 19 w 32"/>
                    <a:gd name="T35" fmla="*/ 61 h 126"/>
                    <a:gd name="T36" fmla="*/ 19 w 32"/>
                    <a:gd name="T37" fmla="*/ 74 h 126"/>
                    <a:gd name="T38" fmla="*/ 16 w 32"/>
                    <a:gd name="T39" fmla="*/ 90 h 126"/>
                    <a:gd name="T40" fmla="*/ 12 w 32"/>
                    <a:gd name="T41" fmla="*/ 111 h 126"/>
                    <a:gd name="T42" fmla="*/ 10 w 32"/>
                    <a:gd name="T43" fmla="*/ 123 h 126"/>
                    <a:gd name="T44" fmla="*/ 6 w 32"/>
                    <a:gd name="T45" fmla="*/ 124 h 126"/>
                    <a:gd name="T46" fmla="*/ 4 w 32"/>
                    <a:gd name="T47" fmla="*/ 119 h 126"/>
                    <a:gd name="T48" fmla="*/ 5 w 32"/>
                    <a:gd name="T49" fmla="*/ 115 h 126"/>
                    <a:gd name="T50" fmla="*/ 6 w 32"/>
                    <a:gd name="T51" fmla="*/ 113 h 126"/>
                    <a:gd name="T52" fmla="*/ 1 w 32"/>
                    <a:gd name="T53" fmla="*/ 106 h 126"/>
                    <a:gd name="T54" fmla="*/ 6 w 32"/>
                    <a:gd name="T55" fmla="*/ 101 h 126"/>
                    <a:gd name="T56" fmla="*/ 0 w 32"/>
                    <a:gd name="T57" fmla="*/ 88 h 126"/>
                    <a:gd name="T58" fmla="*/ 3 w 32"/>
                    <a:gd name="T59" fmla="*/ 88 h 126"/>
                    <a:gd name="T60" fmla="*/ 4 w 32"/>
                    <a:gd name="T61" fmla="*/ 81 h 126"/>
                    <a:gd name="T62" fmla="*/ 8 w 32"/>
                    <a:gd name="T63" fmla="*/ 81 h 126"/>
                    <a:gd name="T64" fmla="*/ 6 w 32"/>
                    <a:gd name="T65" fmla="*/ 74 h 126"/>
                    <a:gd name="T66" fmla="*/ 7 w 32"/>
                    <a:gd name="T67" fmla="*/ 71 h 126"/>
                    <a:gd name="T68" fmla="*/ 8 w 32"/>
                    <a:gd name="T69" fmla="*/ 68 h 126"/>
                    <a:gd name="T70" fmla="*/ 6 w 32"/>
                    <a:gd name="T71" fmla="*/ 52 h 126"/>
                    <a:gd name="T72" fmla="*/ 16 w 32"/>
                    <a:gd name="T73" fmla="*/ 50 h 126"/>
                    <a:gd name="T74" fmla="*/ 13 w 32"/>
                    <a:gd name="T75" fmla="*/ 48 h 126"/>
                    <a:gd name="T76" fmla="*/ 10 w 32"/>
                    <a:gd name="T77" fmla="*/ 36 h 126"/>
                    <a:gd name="T78" fmla="*/ 10 w 32"/>
                    <a:gd name="T79" fmla="*/ 22 h 126"/>
                    <a:gd name="T80" fmla="*/ 24 w 32"/>
                    <a:gd name="T81" fmla="*/ 16 h 126"/>
                    <a:gd name="T82" fmla="*/ 16 w 32"/>
                    <a:gd name="T83" fmla="*/ 34 h 126"/>
                    <a:gd name="T84" fmla="*/ 14 w 32"/>
                    <a:gd name="T85" fmla="*/ 38 h 126"/>
                    <a:gd name="T86" fmla="*/ 16 w 32"/>
                    <a:gd name="T87" fmla="*/ 41 h 126"/>
                    <a:gd name="T88" fmla="*/ 19 w 32"/>
                    <a:gd name="T89" fmla="*/ 38 h 126"/>
                    <a:gd name="T90" fmla="*/ 16 w 32"/>
                    <a:gd name="T91"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126">
                      <a:moveTo>
                        <a:pt x="24" y="16"/>
                      </a:moveTo>
                      <a:lnTo>
                        <a:pt x="24" y="16"/>
                      </a:lnTo>
                      <a:lnTo>
                        <a:pt x="22" y="15"/>
                      </a:lnTo>
                      <a:lnTo>
                        <a:pt x="21" y="15"/>
                      </a:lnTo>
                      <a:lnTo>
                        <a:pt x="20" y="16"/>
                      </a:lnTo>
                      <a:lnTo>
                        <a:pt x="19" y="16"/>
                      </a:lnTo>
                      <a:lnTo>
                        <a:pt x="19" y="16"/>
                      </a:lnTo>
                      <a:lnTo>
                        <a:pt x="16" y="16"/>
                      </a:lnTo>
                      <a:lnTo>
                        <a:pt x="15" y="15"/>
                      </a:lnTo>
                      <a:lnTo>
                        <a:pt x="14" y="14"/>
                      </a:lnTo>
                      <a:lnTo>
                        <a:pt x="12" y="14"/>
                      </a:lnTo>
                      <a:lnTo>
                        <a:pt x="12" y="14"/>
                      </a:lnTo>
                      <a:lnTo>
                        <a:pt x="12" y="12"/>
                      </a:lnTo>
                      <a:lnTo>
                        <a:pt x="13" y="11"/>
                      </a:lnTo>
                      <a:lnTo>
                        <a:pt x="15" y="10"/>
                      </a:lnTo>
                      <a:lnTo>
                        <a:pt x="17" y="9"/>
                      </a:lnTo>
                      <a:lnTo>
                        <a:pt x="18" y="9"/>
                      </a:lnTo>
                      <a:lnTo>
                        <a:pt x="19" y="7"/>
                      </a:lnTo>
                      <a:lnTo>
                        <a:pt x="19" y="7"/>
                      </a:lnTo>
                      <a:lnTo>
                        <a:pt x="19" y="6"/>
                      </a:lnTo>
                      <a:lnTo>
                        <a:pt x="21" y="2"/>
                      </a:lnTo>
                      <a:lnTo>
                        <a:pt x="25" y="0"/>
                      </a:lnTo>
                      <a:lnTo>
                        <a:pt x="28" y="0"/>
                      </a:lnTo>
                      <a:lnTo>
                        <a:pt x="28" y="0"/>
                      </a:lnTo>
                      <a:lnTo>
                        <a:pt x="27" y="2"/>
                      </a:lnTo>
                      <a:lnTo>
                        <a:pt x="28" y="5"/>
                      </a:lnTo>
                      <a:lnTo>
                        <a:pt x="30" y="11"/>
                      </a:lnTo>
                      <a:lnTo>
                        <a:pt x="32" y="18"/>
                      </a:lnTo>
                      <a:lnTo>
                        <a:pt x="32" y="20"/>
                      </a:lnTo>
                      <a:lnTo>
                        <a:pt x="30" y="22"/>
                      </a:lnTo>
                      <a:lnTo>
                        <a:pt x="30" y="22"/>
                      </a:lnTo>
                      <a:lnTo>
                        <a:pt x="29" y="25"/>
                      </a:lnTo>
                      <a:lnTo>
                        <a:pt x="29" y="27"/>
                      </a:lnTo>
                      <a:lnTo>
                        <a:pt x="28" y="34"/>
                      </a:lnTo>
                      <a:lnTo>
                        <a:pt x="28" y="34"/>
                      </a:lnTo>
                      <a:lnTo>
                        <a:pt x="27" y="34"/>
                      </a:lnTo>
                      <a:lnTo>
                        <a:pt x="26" y="35"/>
                      </a:lnTo>
                      <a:lnTo>
                        <a:pt x="26" y="36"/>
                      </a:lnTo>
                      <a:lnTo>
                        <a:pt x="26" y="36"/>
                      </a:lnTo>
                      <a:lnTo>
                        <a:pt x="25" y="42"/>
                      </a:lnTo>
                      <a:lnTo>
                        <a:pt x="24" y="48"/>
                      </a:lnTo>
                      <a:lnTo>
                        <a:pt x="24" y="48"/>
                      </a:lnTo>
                      <a:lnTo>
                        <a:pt x="24" y="50"/>
                      </a:lnTo>
                      <a:lnTo>
                        <a:pt x="24" y="52"/>
                      </a:lnTo>
                      <a:lnTo>
                        <a:pt x="24" y="52"/>
                      </a:lnTo>
                      <a:lnTo>
                        <a:pt x="19" y="52"/>
                      </a:lnTo>
                      <a:lnTo>
                        <a:pt x="19" y="52"/>
                      </a:lnTo>
                      <a:lnTo>
                        <a:pt x="19" y="53"/>
                      </a:lnTo>
                      <a:lnTo>
                        <a:pt x="19" y="54"/>
                      </a:lnTo>
                      <a:lnTo>
                        <a:pt x="20" y="55"/>
                      </a:lnTo>
                      <a:lnTo>
                        <a:pt x="21" y="56"/>
                      </a:lnTo>
                      <a:lnTo>
                        <a:pt x="21" y="56"/>
                      </a:lnTo>
                      <a:lnTo>
                        <a:pt x="20" y="58"/>
                      </a:lnTo>
                      <a:lnTo>
                        <a:pt x="19" y="61"/>
                      </a:lnTo>
                      <a:lnTo>
                        <a:pt x="19" y="61"/>
                      </a:lnTo>
                      <a:lnTo>
                        <a:pt x="19" y="68"/>
                      </a:lnTo>
                      <a:lnTo>
                        <a:pt x="19" y="74"/>
                      </a:lnTo>
                      <a:lnTo>
                        <a:pt x="19" y="74"/>
                      </a:lnTo>
                      <a:lnTo>
                        <a:pt x="17" y="82"/>
                      </a:lnTo>
                      <a:lnTo>
                        <a:pt x="16" y="90"/>
                      </a:lnTo>
                      <a:lnTo>
                        <a:pt x="12" y="106"/>
                      </a:lnTo>
                      <a:lnTo>
                        <a:pt x="12" y="106"/>
                      </a:lnTo>
                      <a:lnTo>
                        <a:pt x="12" y="111"/>
                      </a:lnTo>
                      <a:lnTo>
                        <a:pt x="12" y="116"/>
                      </a:lnTo>
                      <a:lnTo>
                        <a:pt x="11" y="121"/>
                      </a:lnTo>
                      <a:lnTo>
                        <a:pt x="10" y="123"/>
                      </a:lnTo>
                      <a:lnTo>
                        <a:pt x="8" y="126"/>
                      </a:lnTo>
                      <a:lnTo>
                        <a:pt x="8" y="126"/>
                      </a:lnTo>
                      <a:lnTo>
                        <a:pt x="6" y="124"/>
                      </a:lnTo>
                      <a:lnTo>
                        <a:pt x="5" y="123"/>
                      </a:lnTo>
                      <a:lnTo>
                        <a:pt x="4" y="121"/>
                      </a:lnTo>
                      <a:lnTo>
                        <a:pt x="4" y="119"/>
                      </a:lnTo>
                      <a:lnTo>
                        <a:pt x="4" y="119"/>
                      </a:lnTo>
                      <a:lnTo>
                        <a:pt x="4" y="117"/>
                      </a:lnTo>
                      <a:lnTo>
                        <a:pt x="5" y="115"/>
                      </a:lnTo>
                      <a:lnTo>
                        <a:pt x="6" y="114"/>
                      </a:lnTo>
                      <a:lnTo>
                        <a:pt x="6" y="113"/>
                      </a:lnTo>
                      <a:lnTo>
                        <a:pt x="6" y="113"/>
                      </a:lnTo>
                      <a:lnTo>
                        <a:pt x="4" y="110"/>
                      </a:lnTo>
                      <a:lnTo>
                        <a:pt x="1" y="107"/>
                      </a:lnTo>
                      <a:lnTo>
                        <a:pt x="1" y="106"/>
                      </a:lnTo>
                      <a:lnTo>
                        <a:pt x="1" y="103"/>
                      </a:lnTo>
                      <a:lnTo>
                        <a:pt x="3" y="102"/>
                      </a:lnTo>
                      <a:lnTo>
                        <a:pt x="6" y="101"/>
                      </a:lnTo>
                      <a:lnTo>
                        <a:pt x="6" y="101"/>
                      </a:lnTo>
                      <a:lnTo>
                        <a:pt x="3" y="95"/>
                      </a:lnTo>
                      <a:lnTo>
                        <a:pt x="0" y="88"/>
                      </a:lnTo>
                      <a:lnTo>
                        <a:pt x="0" y="88"/>
                      </a:lnTo>
                      <a:lnTo>
                        <a:pt x="1" y="88"/>
                      </a:lnTo>
                      <a:lnTo>
                        <a:pt x="3" y="88"/>
                      </a:lnTo>
                      <a:lnTo>
                        <a:pt x="3" y="86"/>
                      </a:lnTo>
                      <a:lnTo>
                        <a:pt x="3" y="82"/>
                      </a:lnTo>
                      <a:lnTo>
                        <a:pt x="4" y="81"/>
                      </a:lnTo>
                      <a:lnTo>
                        <a:pt x="4" y="81"/>
                      </a:lnTo>
                      <a:lnTo>
                        <a:pt x="6" y="81"/>
                      </a:lnTo>
                      <a:lnTo>
                        <a:pt x="8" y="81"/>
                      </a:lnTo>
                      <a:lnTo>
                        <a:pt x="8" y="81"/>
                      </a:lnTo>
                      <a:lnTo>
                        <a:pt x="7" y="78"/>
                      </a:lnTo>
                      <a:lnTo>
                        <a:pt x="6" y="74"/>
                      </a:lnTo>
                      <a:lnTo>
                        <a:pt x="6" y="74"/>
                      </a:lnTo>
                      <a:lnTo>
                        <a:pt x="6" y="72"/>
                      </a:lnTo>
                      <a:lnTo>
                        <a:pt x="7" y="71"/>
                      </a:lnTo>
                      <a:lnTo>
                        <a:pt x="8" y="70"/>
                      </a:lnTo>
                      <a:lnTo>
                        <a:pt x="8" y="68"/>
                      </a:lnTo>
                      <a:lnTo>
                        <a:pt x="8" y="68"/>
                      </a:lnTo>
                      <a:lnTo>
                        <a:pt x="6" y="61"/>
                      </a:lnTo>
                      <a:lnTo>
                        <a:pt x="5" y="57"/>
                      </a:lnTo>
                      <a:lnTo>
                        <a:pt x="6" y="52"/>
                      </a:lnTo>
                      <a:lnTo>
                        <a:pt x="6" y="52"/>
                      </a:lnTo>
                      <a:lnTo>
                        <a:pt x="10" y="50"/>
                      </a:lnTo>
                      <a:lnTo>
                        <a:pt x="16" y="50"/>
                      </a:lnTo>
                      <a:lnTo>
                        <a:pt x="16" y="50"/>
                      </a:lnTo>
                      <a:lnTo>
                        <a:pt x="15" y="48"/>
                      </a:lnTo>
                      <a:lnTo>
                        <a:pt x="13" y="48"/>
                      </a:lnTo>
                      <a:lnTo>
                        <a:pt x="8" y="48"/>
                      </a:lnTo>
                      <a:lnTo>
                        <a:pt x="8" y="48"/>
                      </a:lnTo>
                      <a:lnTo>
                        <a:pt x="10" y="36"/>
                      </a:lnTo>
                      <a:lnTo>
                        <a:pt x="11" y="30"/>
                      </a:lnTo>
                      <a:lnTo>
                        <a:pt x="10" y="22"/>
                      </a:lnTo>
                      <a:lnTo>
                        <a:pt x="10" y="22"/>
                      </a:lnTo>
                      <a:lnTo>
                        <a:pt x="13" y="20"/>
                      </a:lnTo>
                      <a:lnTo>
                        <a:pt x="16" y="19"/>
                      </a:lnTo>
                      <a:lnTo>
                        <a:pt x="24" y="16"/>
                      </a:lnTo>
                      <a:lnTo>
                        <a:pt x="24" y="16"/>
                      </a:lnTo>
                      <a:close/>
                      <a:moveTo>
                        <a:pt x="16" y="34"/>
                      </a:moveTo>
                      <a:lnTo>
                        <a:pt x="16" y="34"/>
                      </a:lnTo>
                      <a:lnTo>
                        <a:pt x="16" y="36"/>
                      </a:lnTo>
                      <a:lnTo>
                        <a:pt x="15" y="37"/>
                      </a:lnTo>
                      <a:lnTo>
                        <a:pt x="14" y="38"/>
                      </a:lnTo>
                      <a:lnTo>
                        <a:pt x="14" y="40"/>
                      </a:lnTo>
                      <a:lnTo>
                        <a:pt x="14" y="40"/>
                      </a:lnTo>
                      <a:lnTo>
                        <a:pt x="16" y="41"/>
                      </a:lnTo>
                      <a:lnTo>
                        <a:pt x="17" y="41"/>
                      </a:lnTo>
                      <a:lnTo>
                        <a:pt x="18" y="40"/>
                      </a:lnTo>
                      <a:lnTo>
                        <a:pt x="19" y="38"/>
                      </a:lnTo>
                      <a:lnTo>
                        <a:pt x="19" y="35"/>
                      </a:lnTo>
                      <a:lnTo>
                        <a:pt x="18" y="34"/>
                      </a:lnTo>
                      <a:lnTo>
                        <a:pt x="16" y="34"/>
                      </a:lnTo>
                      <a:lnTo>
                        <a:pt x="1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23" name="Freeform 29"/>
                <p:cNvSpPr>
                  <a:spLocks noEditPoints="1"/>
                </p:cNvSpPr>
                <p:nvPr/>
              </p:nvSpPr>
              <p:spPr bwMode="auto">
                <a:xfrm>
                  <a:off x="881063" y="3055938"/>
                  <a:ext cx="2709862" cy="1530350"/>
                </a:xfrm>
                <a:custGeom>
                  <a:avLst/>
                  <a:gdLst>
                    <a:gd name="T0" fmla="*/ 1692 w 1707"/>
                    <a:gd name="T1" fmla="*/ 262 h 964"/>
                    <a:gd name="T2" fmla="*/ 1679 w 1707"/>
                    <a:gd name="T3" fmla="*/ 312 h 964"/>
                    <a:gd name="T4" fmla="*/ 1645 w 1707"/>
                    <a:gd name="T5" fmla="*/ 399 h 964"/>
                    <a:gd name="T6" fmla="*/ 1625 w 1707"/>
                    <a:gd name="T7" fmla="*/ 457 h 964"/>
                    <a:gd name="T8" fmla="*/ 1591 w 1707"/>
                    <a:gd name="T9" fmla="*/ 513 h 964"/>
                    <a:gd name="T10" fmla="*/ 1567 w 1707"/>
                    <a:gd name="T11" fmla="*/ 562 h 964"/>
                    <a:gd name="T12" fmla="*/ 1518 w 1707"/>
                    <a:gd name="T13" fmla="*/ 632 h 964"/>
                    <a:gd name="T14" fmla="*/ 1459 w 1707"/>
                    <a:gd name="T15" fmla="*/ 694 h 964"/>
                    <a:gd name="T16" fmla="*/ 1393 w 1707"/>
                    <a:gd name="T17" fmla="*/ 753 h 964"/>
                    <a:gd name="T18" fmla="*/ 1308 w 1707"/>
                    <a:gd name="T19" fmla="*/ 820 h 964"/>
                    <a:gd name="T20" fmla="*/ 1243 w 1707"/>
                    <a:gd name="T21" fmla="*/ 858 h 964"/>
                    <a:gd name="T22" fmla="*/ 1178 w 1707"/>
                    <a:gd name="T23" fmla="*/ 899 h 964"/>
                    <a:gd name="T24" fmla="*/ 1049 w 1707"/>
                    <a:gd name="T25" fmla="*/ 937 h 964"/>
                    <a:gd name="T26" fmla="*/ 945 w 1707"/>
                    <a:gd name="T27" fmla="*/ 953 h 964"/>
                    <a:gd name="T28" fmla="*/ 851 w 1707"/>
                    <a:gd name="T29" fmla="*/ 959 h 964"/>
                    <a:gd name="T30" fmla="*/ 790 w 1707"/>
                    <a:gd name="T31" fmla="*/ 957 h 964"/>
                    <a:gd name="T32" fmla="*/ 711 w 1707"/>
                    <a:gd name="T33" fmla="*/ 944 h 964"/>
                    <a:gd name="T34" fmla="*/ 621 w 1707"/>
                    <a:gd name="T35" fmla="*/ 924 h 964"/>
                    <a:gd name="T36" fmla="*/ 533 w 1707"/>
                    <a:gd name="T37" fmla="*/ 906 h 964"/>
                    <a:gd name="T38" fmla="*/ 459 w 1707"/>
                    <a:gd name="T39" fmla="*/ 866 h 964"/>
                    <a:gd name="T40" fmla="*/ 386 w 1707"/>
                    <a:gd name="T41" fmla="*/ 827 h 964"/>
                    <a:gd name="T42" fmla="*/ 325 w 1707"/>
                    <a:gd name="T43" fmla="*/ 789 h 964"/>
                    <a:gd name="T44" fmla="*/ 252 w 1707"/>
                    <a:gd name="T45" fmla="*/ 728 h 964"/>
                    <a:gd name="T46" fmla="*/ 198 w 1707"/>
                    <a:gd name="T47" fmla="*/ 662 h 964"/>
                    <a:gd name="T48" fmla="*/ 157 w 1707"/>
                    <a:gd name="T49" fmla="*/ 601 h 964"/>
                    <a:gd name="T50" fmla="*/ 115 w 1707"/>
                    <a:gd name="T51" fmla="*/ 546 h 964"/>
                    <a:gd name="T52" fmla="*/ 69 w 1707"/>
                    <a:gd name="T53" fmla="*/ 443 h 964"/>
                    <a:gd name="T54" fmla="*/ 50 w 1707"/>
                    <a:gd name="T55" fmla="*/ 403 h 964"/>
                    <a:gd name="T56" fmla="*/ 22 w 1707"/>
                    <a:gd name="T57" fmla="*/ 278 h 964"/>
                    <a:gd name="T58" fmla="*/ 8 w 1707"/>
                    <a:gd name="T59" fmla="*/ 186 h 964"/>
                    <a:gd name="T60" fmla="*/ 4 w 1707"/>
                    <a:gd name="T61" fmla="*/ 29 h 964"/>
                    <a:gd name="T62" fmla="*/ 18 w 1707"/>
                    <a:gd name="T63" fmla="*/ 126 h 964"/>
                    <a:gd name="T64" fmla="*/ 27 w 1707"/>
                    <a:gd name="T65" fmla="*/ 208 h 964"/>
                    <a:gd name="T66" fmla="*/ 38 w 1707"/>
                    <a:gd name="T67" fmla="*/ 285 h 964"/>
                    <a:gd name="T68" fmla="*/ 63 w 1707"/>
                    <a:gd name="T69" fmla="*/ 386 h 964"/>
                    <a:gd name="T70" fmla="*/ 103 w 1707"/>
                    <a:gd name="T71" fmla="*/ 486 h 964"/>
                    <a:gd name="T72" fmla="*/ 159 w 1707"/>
                    <a:gd name="T73" fmla="*/ 582 h 964"/>
                    <a:gd name="T74" fmla="*/ 208 w 1707"/>
                    <a:gd name="T75" fmla="*/ 647 h 964"/>
                    <a:gd name="T76" fmla="*/ 269 w 1707"/>
                    <a:gd name="T77" fmla="*/ 723 h 964"/>
                    <a:gd name="T78" fmla="*/ 340 w 1707"/>
                    <a:gd name="T79" fmla="*/ 785 h 964"/>
                    <a:gd name="T80" fmla="*/ 414 w 1707"/>
                    <a:gd name="T81" fmla="*/ 824 h 964"/>
                    <a:gd name="T82" fmla="*/ 506 w 1707"/>
                    <a:gd name="T83" fmla="*/ 857 h 964"/>
                    <a:gd name="T84" fmla="*/ 594 w 1707"/>
                    <a:gd name="T85" fmla="*/ 885 h 964"/>
                    <a:gd name="T86" fmla="*/ 684 w 1707"/>
                    <a:gd name="T87" fmla="*/ 909 h 964"/>
                    <a:gd name="T88" fmla="*/ 775 w 1707"/>
                    <a:gd name="T89" fmla="*/ 920 h 964"/>
                    <a:gd name="T90" fmla="*/ 907 w 1707"/>
                    <a:gd name="T91" fmla="*/ 926 h 964"/>
                    <a:gd name="T92" fmla="*/ 1058 w 1707"/>
                    <a:gd name="T93" fmla="*/ 901 h 964"/>
                    <a:gd name="T94" fmla="*/ 1165 w 1707"/>
                    <a:gd name="T95" fmla="*/ 867 h 964"/>
                    <a:gd name="T96" fmla="*/ 1261 w 1707"/>
                    <a:gd name="T97" fmla="*/ 814 h 964"/>
                    <a:gd name="T98" fmla="*/ 1324 w 1707"/>
                    <a:gd name="T99" fmla="*/ 766 h 964"/>
                    <a:gd name="T100" fmla="*/ 1400 w 1707"/>
                    <a:gd name="T101" fmla="*/ 705 h 964"/>
                    <a:gd name="T102" fmla="*/ 1481 w 1707"/>
                    <a:gd name="T103" fmla="*/ 623 h 964"/>
                    <a:gd name="T104" fmla="*/ 1534 w 1707"/>
                    <a:gd name="T105" fmla="*/ 545 h 964"/>
                    <a:gd name="T106" fmla="*/ 1581 w 1707"/>
                    <a:gd name="T107" fmla="*/ 456 h 964"/>
                    <a:gd name="T108" fmla="*/ 1637 w 1707"/>
                    <a:gd name="T109" fmla="*/ 332 h 964"/>
                    <a:gd name="T110" fmla="*/ 1657 w 1707"/>
                    <a:gd name="T111" fmla="*/ 262 h 964"/>
                    <a:gd name="T112" fmla="*/ 1669 w 1707"/>
                    <a:gd name="T113" fmla="*/ 177 h 964"/>
                    <a:gd name="T114" fmla="*/ 1672 w 1707"/>
                    <a:gd name="T115" fmla="*/ 56 h 964"/>
                    <a:gd name="T116" fmla="*/ 1677 w 1707"/>
                    <a:gd name="T117" fmla="*/ 0 h 964"/>
                    <a:gd name="T118" fmla="*/ 1691 w 1707"/>
                    <a:gd name="T119" fmla="*/ 43 h 964"/>
                    <a:gd name="T120" fmla="*/ 1703 w 1707"/>
                    <a:gd name="T121" fmla="*/ 93 h 964"/>
                    <a:gd name="T122" fmla="*/ 1704 w 1707"/>
                    <a:gd name="T123" fmla="*/ 170 h 964"/>
                    <a:gd name="T124" fmla="*/ 1686 w 1707"/>
                    <a:gd name="T125" fmla="*/ 2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7" h="964">
                      <a:moveTo>
                        <a:pt x="1692" y="201"/>
                      </a:moveTo>
                      <a:lnTo>
                        <a:pt x="1692" y="201"/>
                      </a:lnTo>
                      <a:lnTo>
                        <a:pt x="1692" y="203"/>
                      </a:lnTo>
                      <a:lnTo>
                        <a:pt x="1693" y="203"/>
                      </a:lnTo>
                      <a:lnTo>
                        <a:pt x="1694" y="201"/>
                      </a:lnTo>
                      <a:lnTo>
                        <a:pt x="1696" y="201"/>
                      </a:lnTo>
                      <a:lnTo>
                        <a:pt x="1696" y="201"/>
                      </a:lnTo>
                      <a:lnTo>
                        <a:pt x="1698" y="200"/>
                      </a:lnTo>
                      <a:lnTo>
                        <a:pt x="1699" y="200"/>
                      </a:lnTo>
                      <a:lnTo>
                        <a:pt x="1700" y="201"/>
                      </a:lnTo>
                      <a:lnTo>
                        <a:pt x="1701" y="201"/>
                      </a:lnTo>
                      <a:lnTo>
                        <a:pt x="1701" y="201"/>
                      </a:lnTo>
                      <a:lnTo>
                        <a:pt x="1701" y="205"/>
                      </a:lnTo>
                      <a:lnTo>
                        <a:pt x="1699" y="207"/>
                      </a:lnTo>
                      <a:lnTo>
                        <a:pt x="1698" y="209"/>
                      </a:lnTo>
                      <a:lnTo>
                        <a:pt x="1695" y="209"/>
                      </a:lnTo>
                      <a:lnTo>
                        <a:pt x="1690" y="210"/>
                      </a:lnTo>
                      <a:lnTo>
                        <a:pt x="1685" y="208"/>
                      </a:lnTo>
                      <a:lnTo>
                        <a:pt x="1685" y="208"/>
                      </a:lnTo>
                      <a:lnTo>
                        <a:pt x="1685" y="216"/>
                      </a:lnTo>
                      <a:lnTo>
                        <a:pt x="1686" y="219"/>
                      </a:lnTo>
                      <a:lnTo>
                        <a:pt x="1687" y="221"/>
                      </a:lnTo>
                      <a:lnTo>
                        <a:pt x="1687" y="221"/>
                      </a:lnTo>
                      <a:lnTo>
                        <a:pt x="1688" y="224"/>
                      </a:lnTo>
                      <a:lnTo>
                        <a:pt x="1687" y="226"/>
                      </a:lnTo>
                      <a:lnTo>
                        <a:pt x="1685" y="228"/>
                      </a:lnTo>
                      <a:lnTo>
                        <a:pt x="1683" y="229"/>
                      </a:lnTo>
                      <a:lnTo>
                        <a:pt x="1682" y="229"/>
                      </a:lnTo>
                      <a:lnTo>
                        <a:pt x="1681" y="231"/>
                      </a:lnTo>
                      <a:lnTo>
                        <a:pt x="1681" y="231"/>
                      </a:lnTo>
                      <a:lnTo>
                        <a:pt x="1682" y="232"/>
                      </a:lnTo>
                      <a:lnTo>
                        <a:pt x="1683" y="233"/>
                      </a:lnTo>
                      <a:lnTo>
                        <a:pt x="1687" y="233"/>
                      </a:lnTo>
                      <a:lnTo>
                        <a:pt x="1687" y="233"/>
                      </a:lnTo>
                      <a:lnTo>
                        <a:pt x="1688" y="240"/>
                      </a:lnTo>
                      <a:lnTo>
                        <a:pt x="1689" y="248"/>
                      </a:lnTo>
                      <a:lnTo>
                        <a:pt x="1692" y="262"/>
                      </a:lnTo>
                      <a:lnTo>
                        <a:pt x="1692" y="262"/>
                      </a:lnTo>
                      <a:lnTo>
                        <a:pt x="1689" y="265"/>
                      </a:lnTo>
                      <a:lnTo>
                        <a:pt x="1688" y="267"/>
                      </a:lnTo>
                      <a:lnTo>
                        <a:pt x="1685" y="267"/>
                      </a:lnTo>
                      <a:lnTo>
                        <a:pt x="1685" y="267"/>
                      </a:lnTo>
                      <a:lnTo>
                        <a:pt x="1685" y="271"/>
                      </a:lnTo>
                      <a:lnTo>
                        <a:pt x="1686" y="276"/>
                      </a:lnTo>
                      <a:lnTo>
                        <a:pt x="1685" y="278"/>
                      </a:lnTo>
                      <a:lnTo>
                        <a:pt x="1685" y="279"/>
                      </a:lnTo>
                      <a:lnTo>
                        <a:pt x="1683" y="280"/>
                      </a:lnTo>
                      <a:lnTo>
                        <a:pt x="1681" y="280"/>
                      </a:lnTo>
                      <a:lnTo>
                        <a:pt x="1681" y="280"/>
                      </a:lnTo>
                      <a:lnTo>
                        <a:pt x="1681" y="282"/>
                      </a:lnTo>
                      <a:lnTo>
                        <a:pt x="1682" y="284"/>
                      </a:lnTo>
                      <a:lnTo>
                        <a:pt x="1685" y="285"/>
                      </a:lnTo>
                      <a:lnTo>
                        <a:pt x="1685" y="285"/>
                      </a:lnTo>
                      <a:lnTo>
                        <a:pt x="1683" y="289"/>
                      </a:lnTo>
                      <a:lnTo>
                        <a:pt x="1679" y="291"/>
                      </a:lnTo>
                      <a:lnTo>
                        <a:pt x="1679" y="291"/>
                      </a:lnTo>
                      <a:lnTo>
                        <a:pt x="1679" y="293"/>
                      </a:lnTo>
                      <a:lnTo>
                        <a:pt x="1680" y="295"/>
                      </a:lnTo>
                      <a:lnTo>
                        <a:pt x="1680" y="296"/>
                      </a:lnTo>
                      <a:lnTo>
                        <a:pt x="1681" y="298"/>
                      </a:lnTo>
                      <a:lnTo>
                        <a:pt x="1681" y="298"/>
                      </a:lnTo>
                      <a:lnTo>
                        <a:pt x="1679" y="298"/>
                      </a:lnTo>
                      <a:lnTo>
                        <a:pt x="1679" y="299"/>
                      </a:lnTo>
                      <a:lnTo>
                        <a:pt x="1679" y="300"/>
                      </a:lnTo>
                      <a:lnTo>
                        <a:pt x="1679" y="300"/>
                      </a:lnTo>
                      <a:lnTo>
                        <a:pt x="1680" y="302"/>
                      </a:lnTo>
                      <a:lnTo>
                        <a:pt x="1679" y="303"/>
                      </a:lnTo>
                      <a:lnTo>
                        <a:pt x="1678" y="306"/>
                      </a:lnTo>
                      <a:lnTo>
                        <a:pt x="1677" y="309"/>
                      </a:lnTo>
                      <a:lnTo>
                        <a:pt x="1677" y="309"/>
                      </a:lnTo>
                      <a:lnTo>
                        <a:pt x="1678" y="311"/>
                      </a:lnTo>
                      <a:lnTo>
                        <a:pt x="1678" y="312"/>
                      </a:lnTo>
                      <a:lnTo>
                        <a:pt x="1679" y="312"/>
                      </a:lnTo>
                      <a:lnTo>
                        <a:pt x="1679" y="312"/>
                      </a:lnTo>
                      <a:lnTo>
                        <a:pt x="1678" y="313"/>
                      </a:lnTo>
                      <a:lnTo>
                        <a:pt x="1677" y="314"/>
                      </a:lnTo>
                      <a:lnTo>
                        <a:pt x="1674" y="316"/>
                      </a:lnTo>
                      <a:lnTo>
                        <a:pt x="1674" y="316"/>
                      </a:lnTo>
                      <a:lnTo>
                        <a:pt x="1673" y="318"/>
                      </a:lnTo>
                      <a:lnTo>
                        <a:pt x="1674" y="320"/>
                      </a:lnTo>
                      <a:lnTo>
                        <a:pt x="1674" y="322"/>
                      </a:lnTo>
                      <a:lnTo>
                        <a:pt x="1674" y="325"/>
                      </a:lnTo>
                      <a:lnTo>
                        <a:pt x="1674" y="325"/>
                      </a:lnTo>
                      <a:lnTo>
                        <a:pt x="1671" y="326"/>
                      </a:lnTo>
                      <a:lnTo>
                        <a:pt x="1669" y="327"/>
                      </a:lnTo>
                      <a:lnTo>
                        <a:pt x="1669" y="327"/>
                      </a:lnTo>
                      <a:lnTo>
                        <a:pt x="1668" y="332"/>
                      </a:lnTo>
                      <a:lnTo>
                        <a:pt x="1667" y="338"/>
                      </a:lnTo>
                      <a:lnTo>
                        <a:pt x="1667" y="338"/>
                      </a:lnTo>
                      <a:lnTo>
                        <a:pt x="1664" y="340"/>
                      </a:lnTo>
                      <a:lnTo>
                        <a:pt x="1661" y="340"/>
                      </a:lnTo>
                      <a:lnTo>
                        <a:pt x="1661" y="340"/>
                      </a:lnTo>
                      <a:lnTo>
                        <a:pt x="1661" y="346"/>
                      </a:lnTo>
                      <a:lnTo>
                        <a:pt x="1660" y="350"/>
                      </a:lnTo>
                      <a:lnTo>
                        <a:pt x="1658" y="352"/>
                      </a:lnTo>
                      <a:lnTo>
                        <a:pt x="1653" y="354"/>
                      </a:lnTo>
                      <a:lnTo>
                        <a:pt x="1653" y="354"/>
                      </a:lnTo>
                      <a:lnTo>
                        <a:pt x="1655" y="357"/>
                      </a:lnTo>
                      <a:lnTo>
                        <a:pt x="1658" y="358"/>
                      </a:lnTo>
                      <a:lnTo>
                        <a:pt x="1663" y="360"/>
                      </a:lnTo>
                      <a:lnTo>
                        <a:pt x="1663" y="360"/>
                      </a:lnTo>
                      <a:lnTo>
                        <a:pt x="1660" y="368"/>
                      </a:lnTo>
                      <a:lnTo>
                        <a:pt x="1655" y="374"/>
                      </a:lnTo>
                      <a:lnTo>
                        <a:pt x="1654" y="377"/>
                      </a:lnTo>
                      <a:lnTo>
                        <a:pt x="1653" y="381"/>
                      </a:lnTo>
                      <a:lnTo>
                        <a:pt x="1654" y="386"/>
                      </a:lnTo>
                      <a:lnTo>
                        <a:pt x="1657" y="390"/>
                      </a:lnTo>
                      <a:lnTo>
                        <a:pt x="1657" y="390"/>
                      </a:lnTo>
                      <a:lnTo>
                        <a:pt x="1652" y="391"/>
                      </a:lnTo>
                      <a:lnTo>
                        <a:pt x="1649" y="393"/>
                      </a:lnTo>
                      <a:lnTo>
                        <a:pt x="1645" y="399"/>
                      </a:lnTo>
                      <a:lnTo>
                        <a:pt x="1645" y="399"/>
                      </a:lnTo>
                      <a:lnTo>
                        <a:pt x="1645" y="412"/>
                      </a:lnTo>
                      <a:lnTo>
                        <a:pt x="1645" y="412"/>
                      </a:lnTo>
                      <a:lnTo>
                        <a:pt x="1645" y="415"/>
                      </a:lnTo>
                      <a:lnTo>
                        <a:pt x="1644" y="417"/>
                      </a:lnTo>
                      <a:lnTo>
                        <a:pt x="1642" y="418"/>
                      </a:lnTo>
                      <a:lnTo>
                        <a:pt x="1641" y="421"/>
                      </a:lnTo>
                      <a:lnTo>
                        <a:pt x="1641" y="421"/>
                      </a:lnTo>
                      <a:lnTo>
                        <a:pt x="1641" y="423"/>
                      </a:lnTo>
                      <a:lnTo>
                        <a:pt x="1641" y="425"/>
                      </a:lnTo>
                      <a:lnTo>
                        <a:pt x="1641" y="425"/>
                      </a:lnTo>
                      <a:lnTo>
                        <a:pt x="1639" y="425"/>
                      </a:lnTo>
                      <a:lnTo>
                        <a:pt x="1636" y="425"/>
                      </a:lnTo>
                      <a:lnTo>
                        <a:pt x="1636" y="425"/>
                      </a:lnTo>
                      <a:lnTo>
                        <a:pt x="1636" y="428"/>
                      </a:lnTo>
                      <a:lnTo>
                        <a:pt x="1636" y="431"/>
                      </a:lnTo>
                      <a:lnTo>
                        <a:pt x="1636" y="431"/>
                      </a:lnTo>
                      <a:lnTo>
                        <a:pt x="1634" y="432"/>
                      </a:lnTo>
                      <a:lnTo>
                        <a:pt x="1634" y="433"/>
                      </a:lnTo>
                      <a:lnTo>
                        <a:pt x="1634" y="435"/>
                      </a:lnTo>
                      <a:lnTo>
                        <a:pt x="1633" y="437"/>
                      </a:lnTo>
                      <a:lnTo>
                        <a:pt x="1633" y="437"/>
                      </a:lnTo>
                      <a:lnTo>
                        <a:pt x="1629" y="439"/>
                      </a:lnTo>
                      <a:lnTo>
                        <a:pt x="1629" y="439"/>
                      </a:lnTo>
                      <a:lnTo>
                        <a:pt x="1629" y="440"/>
                      </a:lnTo>
                      <a:lnTo>
                        <a:pt x="1630" y="441"/>
                      </a:lnTo>
                      <a:lnTo>
                        <a:pt x="1632" y="443"/>
                      </a:lnTo>
                      <a:lnTo>
                        <a:pt x="1633" y="445"/>
                      </a:lnTo>
                      <a:lnTo>
                        <a:pt x="1634" y="447"/>
                      </a:lnTo>
                      <a:lnTo>
                        <a:pt x="1633" y="449"/>
                      </a:lnTo>
                      <a:lnTo>
                        <a:pt x="1633" y="449"/>
                      </a:lnTo>
                      <a:lnTo>
                        <a:pt x="1631" y="450"/>
                      </a:lnTo>
                      <a:lnTo>
                        <a:pt x="1628" y="451"/>
                      </a:lnTo>
                      <a:lnTo>
                        <a:pt x="1626" y="452"/>
                      </a:lnTo>
                      <a:lnTo>
                        <a:pt x="1623" y="453"/>
                      </a:lnTo>
                      <a:lnTo>
                        <a:pt x="1623" y="453"/>
                      </a:lnTo>
                      <a:lnTo>
                        <a:pt x="1625" y="457"/>
                      </a:lnTo>
                      <a:lnTo>
                        <a:pt x="1625" y="463"/>
                      </a:lnTo>
                      <a:lnTo>
                        <a:pt x="1625" y="463"/>
                      </a:lnTo>
                      <a:lnTo>
                        <a:pt x="1621" y="464"/>
                      </a:lnTo>
                      <a:lnTo>
                        <a:pt x="1619" y="465"/>
                      </a:lnTo>
                      <a:lnTo>
                        <a:pt x="1619" y="469"/>
                      </a:lnTo>
                      <a:lnTo>
                        <a:pt x="1618" y="472"/>
                      </a:lnTo>
                      <a:lnTo>
                        <a:pt x="1618" y="475"/>
                      </a:lnTo>
                      <a:lnTo>
                        <a:pt x="1617" y="478"/>
                      </a:lnTo>
                      <a:lnTo>
                        <a:pt x="1615" y="479"/>
                      </a:lnTo>
                      <a:lnTo>
                        <a:pt x="1611" y="479"/>
                      </a:lnTo>
                      <a:lnTo>
                        <a:pt x="1611" y="479"/>
                      </a:lnTo>
                      <a:lnTo>
                        <a:pt x="1612" y="485"/>
                      </a:lnTo>
                      <a:lnTo>
                        <a:pt x="1613" y="490"/>
                      </a:lnTo>
                      <a:lnTo>
                        <a:pt x="1615" y="494"/>
                      </a:lnTo>
                      <a:lnTo>
                        <a:pt x="1613" y="500"/>
                      </a:lnTo>
                      <a:lnTo>
                        <a:pt x="1613" y="500"/>
                      </a:lnTo>
                      <a:lnTo>
                        <a:pt x="1611" y="500"/>
                      </a:lnTo>
                      <a:lnTo>
                        <a:pt x="1610" y="499"/>
                      </a:lnTo>
                      <a:lnTo>
                        <a:pt x="1608" y="497"/>
                      </a:lnTo>
                      <a:lnTo>
                        <a:pt x="1606" y="496"/>
                      </a:lnTo>
                      <a:lnTo>
                        <a:pt x="1604" y="495"/>
                      </a:lnTo>
                      <a:lnTo>
                        <a:pt x="1602" y="495"/>
                      </a:lnTo>
                      <a:lnTo>
                        <a:pt x="1602" y="495"/>
                      </a:lnTo>
                      <a:lnTo>
                        <a:pt x="1601" y="496"/>
                      </a:lnTo>
                      <a:lnTo>
                        <a:pt x="1601" y="497"/>
                      </a:lnTo>
                      <a:lnTo>
                        <a:pt x="1602" y="498"/>
                      </a:lnTo>
                      <a:lnTo>
                        <a:pt x="1602" y="500"/>
                      </a:lnTo>
                      <a:lnTo>
                        <a:pt x="1602" y="500"/>
                      </a:lnTo>
                      <a:lnTo>
                        <a:pt x="1600" y="501"/>
                      </a:lnTo>
                      <a:lnTo>
                        <a:pt x="1598" y="502"/>
                      </a:lnTo>
                      <a:lnTo>
                        <a:pt x="1598" y="502"/>
                      </a:lnTo>
                      <a:lnTo>
                        <a:pt x="1597" y="505"/>
                      </a:lnTo>
                      <a:lnTo>
                        <a:pt x="1596" y="509"/>
                      </a:lnTo>
                      <a:lnTo>
                        <a:pt x="1596" y="509"/>
                      </a:lnTo>
                      <a:lnTo>
                        <a:pt x="1591" y="511"/>
                      </a:lnTo>
                      <a:lnTo>
                        <a:pt x="1591" y="511"/>
                      </a:lnTo>
                      <a:lnTo>
                        <a:pt x="1591" y="513"/>
                      </a:lnTo>
                      <a:lnTo>
                        <a:pt x="1591" y="513"/>
                      </a:lnTo>
                      <a:lnTo>
                        <a:pt x="1593" y="513"/>
                      </a:lnTo>
                      <a:lnTo>
                        <a:pt x="1593" y="513"/>
                      </a:lnTo>
                      <a:lnTo>
                        <a:pt x="1591" y="524"/>
                      </a:lnTo>
                      <a:lnTo>
                        <a:pt x="1591" y="524"/>
                      </a:lnTo>
                      <a:lnTo>
                        <a:pt x="1589" y="529"/>
                      </a:lnTo>
                      <a:lnTo>
                        <a:pt x="1586" y="534"/>
                      </a:lnTo>
                      <a:lnTo>
                        <a:pt x="1586" y="534"/>
                      </a:lnTo>
                      <a:lnTo>
                        <a:pt x="1587" y="536"/>
                      </a:lnTo>
                      <a:lnTo>
                        <a:pt x="1588" y="538"/>
                      </a:lnTo>
                      <a:lnTo>
                        <a:pt x="1589" y="539"/>
                      </a:lnTo>
                      <a:lnTo>
                        <a:pt x="1591" y="540"/>
                      </a:lnTo>
                      <a:lnTo>
                        <a:pt x="1591" y="540"/>
                      </a:lnTo>
                      <a:lnTo>
                        <a:pt x="1590" y="541"/>
                      </a:lnTo>
                      <a:lnTo>
                        <a:pt x="1589" y="542"/>
                      </a:lnTo>
                      <a:lnTo>
                        <a:pt x="1588" y="542"/>
                      </a:lnTo>
                      <a:lnTo>
                        <a:pt x="1586" y="542"/>
                      </a:lnTo>
                      <a:lnTo>
                        <a:pt x="1586" y="542"/>
                      </a:lnTo>
                      <a:lnTo>
                        <a:pt x="1586" y="544"/>
                      </a:lnTo>
                      <a:lnTo>
                        <a:pt x="1586" y="548"/>
                      </a:lnTo>
                      <a:lnTo>
                        <a:pt x="1585" y="551"/>
                      </a:lnTo>
                      <a:lnTo>
                        <a:pt x="1584" y="551"/>
                      </a:lnTo>
                      <a:lnTo>
                        <a:pt x="1582" y="552"/>
                      </a:lnTo>
                      <a:lnTo>
                        <a:pt x="1582" y="552"/>
                      </a:lnTo>
                      <a:lnTo>
                        <a:pt x="1582" y="555"/>
                      </a:lnTo>
                      <a:lnTo>
                        <a:pt x="1580" y="558"/>
                      </a:lnTo>
                      <a:lnTo>
                        <a:pt x="1578" y="560"/>
                      </a:lnTo>
                      <a:lnTo>
                        <a:pt x="1574" y="560"/>
                      </a:lnTo>
                      <a:lnTo>
                        <a:pt x="1574" y="560"/>
                      </a:lnTo>
                      <a:lnTo>
                        <a:pt x="1575" y="558"/>
                      </a:lnTo>
                      <a:lnTo>
                        <a:pt x="1577" y="557"/>
                      </a:lnTo>
                      <a:lnTo>
                        <a:pt x="1577" y="556"/>
                      </a:lnTo>
                      <a:lnTo>
                        <a:pt x="1576" y="554"/>
                      </a:lnTo>
                      <a:lnTo>
                        <a:pt x="1576" y="554"/>
                      </a:lnTo>
                      <a:lnTo>
                        <a:pt x="1572" y="555"/>
                      </a:lnTo>
                      <a:lnTo>
                        <a:pt x="1570" y="557"/>
                      </a:lnTo>
                      <a:lnTo>
                        <a:pt x="1567" y="562"/>
                      </a:lnTo>
                      <a:lnTo>
                        <a:pt x="1565" y="564"/>
                      </a:lnTo>
                      <a:lnTo>
                        <a:pt x="1564" y="566"/>
                      </a:lnTo>
                      <a:lnTo>
                        <a:pt x="1561" y="569"/>
                      </a:lnTo>
                      <a:lnTo>
                        <a:pt x="1558" y="570"/>
                      </a:lnTo>
                      <a:lnTo>
                        <a:pt x="1558" y="570"/>
                      </a:lnTo>
                      <a:lnTo>
                        <a:pt x="1558" y="573"/>
                      </a:lnTo>
                      <a:lnTo>
                        <a:pt x="1556" y="575"/>
                      </a:lnTo>
                      <a:lnTo>
                        <a:pt x="1555" y="577"/>
                      </a:lnTo>
                      <a:lnTo>
                        <a:pt x="1556" y="580"/>
                      </a:lnTo>
                      <a:lnTo>
                        <a:pt x="1556" y="580"/>
                      </a:lnTo>
                      <a:lnTo>
                        <a:pt x="1554" y="582"/>
                      </a:lnTo>
                      <a:lnTo>
                        <a:pt x="1551" y="582"/>
                      </a:lnTo>
                      <a:lnTo>
                        <a:pt x="1548" y="580"/>
                      </a:lnTo>
                      <a:lnTo>
                        <a:pt x="1548" y="580"/>
                      </a:lnTo>
                      <a:lnTo>
                        <a:pt x="1548" y="584"/>
                      </a:lnTo>
                      <a:lnTo>
                        <a:pt x="1548" y="587"/>
                      </a:lnTo>
                      <a:lnTo>
                        <a:pt x="1547" y="590"/>
                      </a:lnTo>
                      <a:lnTo>
                        <a:pt x="1546" y="592"/>
                      </a:lnTo>
                      <a:lnTo>
                        <a:pt x="1542" y="594"/>
                      </a:lnTo>
                      <a:lnTo>
                        <a:pt x="1538" y="596"/>
                      </a:lnTo>
                      <a:lnTo>
                        <a:pt x="1538" y="596"/>
                      </a:lnTo>
                      <a:lnTo>
                        <a:pt x="1537" y="601"/>
                      </a:lnTo>
                      <a:lnTo>
                        <a:pt x="1536" y="605"/>
                      </a:lnTo>
                      <a:lnTo>
                        <a:pt x="1534" y="610"/>
                      </a:lnTo>
                      <a:lnTo>
                        <a:pt x="1533" y="614"/>
                      </a:lnTo>
                      <a:lnTo>
                        <a:pt x="1533" y="614"/>
                      </a:lnTo>
                      <a:lnTo>
                        <a:pt x="1531" y="615"/>
                      </a:lnTo>
                      <a:lnTo>
                        <a:pt x="1530" y="615"/>
                      </a:lnTo>
                      <a:lnTo>
                        <a:pt x="1528" y="618"/>
                      </a:lnTo>
                      <a:lnTo>
                        <a:pt x="1527" y="620"/>
                      </a:lnTo>
                      <a:lnTo>
                        <a:pt x="1526" y="621"/>
                      </a:lnTo>
                      <a:lnTo>
                        <a:pt x="1524" y="621"/>
                      </a:lnTo>
                      <a:lnTo>
                        <a:pt x="1524" y="621"/>
                      </a:lnTo>
                      <a:lnTo>
                        <a:pt x="1524" y="624"/>
                      </a:lnTo>
                      <a:lnTo>
                        <a:pt x="1524" y="626"/>
                      </a:lnTo>
                      <a:lnTo>
                        <a:pt x="1521" y="630"/>
                      </a:lnTo>
                      <a:lnTo>
                        <a:pt x="1518" y="632"/>
                      </a:lnTo>
                      <a:lnTo>
                        <a:pt x="1517" y="634"/>
                      </a:lnTo>
                      <a:lnTo>
                        <a:pt x="1517" y="637"/>
                      </a:lnTo>
                      <a:lnTo>
                        <a:pt x="1517" y="637"/>
                      </a:lnTo>
                      <a:lnTo>
                        <a:pt x="1511" y="637"/>
                      </a:lnTo>
                      <a:lnTo>
                        <a:pt x="1507" y="639"/>
                      </a:lnTo>
                      <a:lnTo>
                        <a:pt x="1503" y="641"/>
                      </a:lnTo>
                      <a:lnTo>
                        <a:pt x="1499" y="643"/>
                      </a:lnTo>
                      <a:lnTo>
                        <a:pt x="1499" y="643"/>
                      </a:lnTo>
                      <a:lnTo>
                        <a:pt x="1500" y="646"/>
                      </a:lnTo>
                      <a:lnTo>
                        <a:pt x="1500" y="648"/>
                      </a:lnTo>
                      <a:lnTo>
                        <a:pt x="1499" y="652"/>
                      </a:lnTo>
                      <a:lnTo>
                        <a:pt x="1498" y="654"/>
                      </a:lnTo>
                      <a:lnTo>
                        <a:pt x="1498" y="656"/>
                      </a:lnTo>
                      <a:lnTo>
                        <a:pt x="1499" y="659"/>
                      </a:lnTo>
                      <a:lnTo>
                        <a:pt x="1499" y="659"/>
                      </a:lnTo>
                      <a:lnTo>
                        <a:pt x="1497" y="659"/>
                      </a:lnTo>
                      <a:lnTo>
                        <a:pt x="1496" y="658"/>
                      </a:lnTo>
                      <a:lnTo>
                        <a:pt x="1495" y="657"/>
                      </a:lnTo>
                      <a:lnTo>
                        <a:pt x="1493" y="657"/>
                      </a:lnTo>
                      <a:lnTo>
                        <a:pt x="1493" y="657"/>
                      </a:lnTo>
                      <a:lnTo>
                        <a:pt x="1490" y="658"/>
                      </a:lnTo>
                      <a:lnTo>
                        <a:pt x="1489" y="660"/>
                      </a:lnTo>
                      <a:lnTo>
                        <a:pt x="1488" y="665"/>
                      </a:lnTo>
                      <a:lnTo>
                        <a:pt x="1488" y="679"/>
                      </a:lnTo>
                      <a:lnTo>
                        <a:pt x="1488" y="679"/>
                      </a:lnTo>
                      <a:lnTo>
                        <a:pt x="1483" y="681"/>
                      </a:lnTo>
                      <a:lnTo>
                        <a:pt x="1479" y="683"/>
                      </a:lnTo>
                      <a:lnTo>
                        <a:pt x="1474" y="685"/>
                      </a:lnTo>
                      <a:lnTo>
                        <a:pt x="1467" y="686"/>
                      </a:lnTo>
                      <a:lnTo>
                        <a:pt x="1467" y="686"/>
                      </a:lnTo>
                      <a:lnTo>
                        <a:pt x="1466" y="686"/>
                      </a:lnTo>
                      <a:lnTo>
                        <a:pt x="1464" y="688"/>
                      </a:lnTo>
                      <a:lnTo>
                        <a:pt x="1463" y="691"/>
                      </a:lnTo>
                      <a:lnTo>
                        <a:pt x="1463" y="693"/>
                      </a:lnTo>
                      <a:lnTo>
                        <a:pt x="1463" y="693"/>
                      </a:lnTo>
                      <a:lnTo>
                        <a:pt x="1461" y="693"/>
                      </a:lnTo>
                      <a:lnTo>
                        <a:pt x="1459" y="694"/>
                      </a:lnTo>
                      <a:lnTo>
                        <a:pt x="1458" y="695"/>
                      </a:lnTo>
                      <a:lnTo>
                        <a:pt x="1457" y="697"/>
                      </a:lnTo>
                      <a:lnTo>
                        <a:pt x="1457" y="697"/>
                      </a:lnTo>
                      <a:lnTo>
                        <a:pt x="1456" y="699"/>
                      </a:lnTo>
                      <a:lnTo>
                        <a:pt x="1457" y="700"/>
                      </a:lnTo>
                      <a:lnTo>
                        <a:pt x="1459" y="701"/>
                      </a:lnTo>
                      <a:lnTo>
                        <a:pt x="1461" y="702"/>
                      </a:lnTo>
                      <a:lnTo>
                        <a:pt x="1462" y="704"/>
                      </a:lnTo>
                      <a:lnTo>
                        <a:pt x="1461" y="706"/>
                      </a:lnTo>
                      <a:lnTo>
                        <a:pt x="1461" y="706"/>
                      </a:lnTo>
                      <a:lnTo>
                        <a:pt x="1447" y="706"/>
                      </a:lnTo>
                      <a:lnTo>
                        <a:pt x="1447" y="706"/>
                      </a:lnTo>
                      <a:lnTo>
                        <a:pt x="1443" y="709"/>
                      </a:lnTo>
                      <a:lnTo>
                        <a:pt x="1439" y="714"/>
                      </a:lnTo>
                      <a:lnTo>
                        <a:pt x="1436" y="718"/>
                      </a:lnTo>
                      <a:lnTo>
                        <a:pt x="1434" y="724"/>
                      </a:lnTo>
                      <a:lnTo>
                        <a:pt x="1434" y="724"/>
                      </a:lnTo>
                      <a:lnTo>
                        <a:pt x="1430" y="725"/>
                      </a:lnTo>
                      <a:lnTo>
                        <a:pt x="1426" y="726"/>
                      </a:lnTo>
                      <a:lnTo>
                        <a:pt x="1423" y="728"/>
                      </a:lnTo>
                      <a:lnTo>
                        <a:pt x="1421" y="728"/>
                      </a:lnTo>
                      <a:lnTo>
                        <a:pt x="1419" y="728"/>
                      </a:lnTo>
                      <a:lnTo>
                        <a:pt x="1419" y="728"/>
                      </a:lnTo>
                      <a:lnTo>
                        <a:pt x="1417" y="729"/>
                      </a:lnTo>
                      <a:lnTo>
                        <a:pt x="1417" y="732"/>
                      </a:lnTo>
                      <a:lnTo>
                        <a:pt x="1416" y="738"/>
                      </a:lnTo>
                      <a:lnTo>
                        <a:pt x="1416" y="738"/>
                      </a:lnTo>
                      <a:lnTo>
                        <a:pt x="1412" y="738"/>
                      </a:lnTo>
                      <a:lnTo>
                        <a:pt x="1407" y="737"/>
                      </a:lnTo>
                      <a:lnTo>
                        <a:pt x="1400" y="735"/>
                      </a:lnTo>
                      <a:lnTo>
                        <a:pt x="1400" y="735"/>
                      </a:lnTo>
                      <a:lnTo>
                        <a:pt x="1398" y="738"/>
                      </a:lnTo>
                      <a:lnTo>
                        <a:pt x="1397" y="741"/>
                      </a:lnTo>
                      <a:lnTo>
                        <a:pt x="1396" y="746"/>
                      </a:lnTo>
                      <a:lnTo>
                        <a:pt x="1396" y="750"/>
                      </a:lnTo>
                      <a:lnTo>
                        <a:pt x="1396" y="750"/>
                      </a:lnTo>
                      <a:lnTo>
                        <a:pt x="1393" y="753"/>
                      </a:lnTo>
                      <a:lnTo>
                        <a:pt x="1391" y="756"/>
                      </a:lnTo>
                      <a:lnTo>
                        <a:pt x="1389" y="759"/>
                      </a:lnTo>
                      <a:lnTo>
                        <a:pt x="1387" y="760"/>
                      </a:lnTo>
                      <a:lnTo>
                        <a:pt x="1385" y="760"/>
                      </a:lnTo>
                      <a:lnTo>
                        <a:pt x="1385" y="760"/>
                      </a:lnTo>
                      <a:lnTo>
                        <a:pt x="1383" y="761"/>
                      </a:lnTo>
                      <a:lnTo>
                        <a:pt x="1383" y="762"/>
                      </a:lnTo>
                      <a:lnTo>
                        <a:pt x="1382" y="766"/>
                      </a:lnTo>
                      <a:lnTo>
                        <a:pt x="1382" y="766"/>
                      </a:lnTo>
                      <a:lnTo>
                        <a:pt x="1376" y="769"/>
                      </a:lnTo>
                      <a:lnTo>
                        <a:pt x="1372" y="772"/>
                      </a:lnTo>
                      <a:lnTo>
                        <a:pt x="1370" y="774"/>
                      </a:lnTo>
                      <a:lnTo>
                        <a:pt x="1370" y="774"/>
                      </a:lnTo>
                      <a:lnTo>
                        <a:pt x="1370" y="782"/>
                      </a:lnTo>
                      <a:lnTo>
                        <a:pt x="1370" y="782"/>
                      </a:lnTo>
                      <a:lnTo>
                        <a:pt x="1358" y="788"/>
                      </a:lnTo>
                      <a:lnTo>
                        <a:pt x="1352" y="792"/>
                      </a:lnTo>
                      <a:lnTo>
                        <a:pt x="1344" y="794"/>
                      </a:lnTo>
                      <a:lnTo>
                        <a:pt x="1344" y="794"/>
                      </a:lnTo>
                      <a:lnTo>
                        <a:pt x="1343" y="795"/>
                      </a:lnTo>
                      <a:lnTo>
                        <a:pt x="1342" y="796"/>
                      </a:lnTo>
                      <a:lnTo>
                        <a:pt x="1342" y="800"/>
                      </a:lnTo>
                      <a:lnTo>
                        <a:pt x="1342" y="800"/>
                      </a:lnTo>
                      <a:lnTo>
                        <a:pt x="1335" y="801"/>
                      </a:lnTo>
                      <a:lnTo>
                        <a:pt x="1329" y="802"/>
                      </a:lnTo>
                      <a:lnTo>
                        <a:pt x="1322" y="804"/>
                      </a:lnTo>
                      <a:lnTo>
                        <a:pt x="1315" y="805"/>
                      </a:lnTo>
                      <a:lnTo>
                        <a:pt x="1315" y="805"/>
                      </a:lnTo>
                      <a:lnTo>
                        <a:pt x="1314" y="806"/>
                      </a:lnTo>
                      <a:lnTo>
                        <a:pt x="1313" y="808"/>
                      </a:lnTo>
                      <a:lnTo>
                        <a:pt x="1313" y="814"/>
                      </a:lnTo>
                      <a:lnTo>
                        <a:pt x="1313" y="817"/>
                      </a:lnTo>
                      <a:lnTo>
                        <a:pt x="1312" y="818"/>
                      </a:lnTo>
                      <a:lnTo>
                        <a:pt x="1310" y="819"/>
                      </a:lnTo>
                      <a:lnTo>
                        <a:pt x="1307" y="818"/>
                      </a:lnTo>
                      <a:lnTo>
                        <a:pt x="1307" y="818"/>
                      </a:lnTo>
                      <a:lnTo>
                        <a:pt x="1308" y="820"/>
                      </a:lnTo>
                      <a:lnTo>
                        <a:pt x="1309" y="820"/>
                      </a:lnTo>
                      <a:lnTo>
                        <a:pt x="1311" y="822"/>
                      </a:lnTo>
                      <a:lnTo>
                        <a:pt x="1313" y="823"/>
                      </a:lnTo>
                      <a:lnTo>
                        <a:pt x="1314" y="825"/>
                      </a:lnTo>
                      <a:lnTo>
                        <a:pt x="1313" y="827"/>
                      </a:lnTo>
                      <a:lnTo>
                        <a:pt x="1313" y="827"/>
                      </a:lnTo>
                      <a:lnTo>
                        <a:pt x="1311" y="827"/>
                      </a:lnTo>
                      <a:lnTo>
                        <a:pt x="1308" y="826"/>
                      </a:lnTo>
                      <a:lnTo>
                        <a:pt x="1304" y="825"/>
                      </a:lnTo>
                      <a:lnTo>
                        <a:pt x="1304" y="825"/>
                      </a:lnTo>
                      <a:lnTo>
                        <a:pt x="1304" y="828"/>
                      </a:lnTo>
                      <a:lnTo>
                        <a:pt x="1303" y="830"/>
                      </a:lnTo>
                      <a:lnTo>
                        <a:pt x="1302" y="831"/>
                      </a:lnTo>
                      <a:lnTo>
                        <a:pt x="1300" y="829"/>
                      </a:lnTo>
                      <a:lnTo>
                        <a:pt x="1300" y="829"/>
                      </a:lnTo>
                      <a:lnTo>
                        <a:pt x="1299" y="835"/>
                      </a:lnTo>
                      <a:lnTo>
                        <a:pt x="1300" y="838"/>
                      </a:lnTo>
                      <a:lnTo>
                        <a:pt x="1302" y="839"/>
                      </a:lnTo>
                      <a:lnTo>
                        <a:pt x="1302" y="839"/>
                      </a:lnTo>
                      <a:lnTo>
                        <a:pt x="1300" y="841"/>
                      </a:lnTo>
                      <a:lnTo>
                        <a:pt x="1297" y="842"/>
                      </a:lnTo>
                      <a:lnTo>
                        <a:pt x="1294" y="844"/>
                      </a:lnTo>
                      <a:lnTo>
                        <a:pt x="1293" y="847"/>
                      </a:lnTo>
                      <a:lnTo>
                        <a:pt x="1293" y="847"/>
                      </a:lnTo>
                      <a:lnTo>
                        <a:pt x="1290" y="847"/>
                      </a:lnTo>
                      <a:lnTo>
                        <a:pt x="1288" y="846"/>
                      </a:lnTo>
                      <a:lnTo>
                        <a:pt x="1286" y="845"/>
                      </a:lnTo>
                      <a:lnTo>
                        <a:pt x="1281" y="845"/>
                      </a:lnTo>
                      <a:lnTo>
                        <a:pt x="1281" y="845"/>
                      </a:lnTo>
                      <a:lnTo>
                        <a:pt x="1274" y="850"/>
                      </a:lnTo>
                      <a:lnTo>
                        <a:pt x="1266" y="856"/>
                      </a:lnTo>
                      <a:lnTo>
                        <a:pt x="1261" y="857"/>
                      </a:lnTo>
                      <a:lnTo>
                        <a:pt x="1256" y="858"/>
                      </a:lnTo>
                      <a:lnTo>
                        <a:pt x="1252" y="858"/>
                      </a:lnTo>
                      <a:lnTo>
                        <a:pt x="1246" y="857"/>
                      </a:lnTo>
                      <a:lnTo>
                        <a:pt x="1246" y="857"/>
                      </a:lnTo>
                      <a:lnTo>
                        <a:pt x="1243" y="858"/>
                      </a:lnTo>
                      <a:lnTo>
                        <a:pt x="1242" y="859"/>
                      </a:lnTo>
                      <a:lnTo>
                        <a:pt x="1242" y="862"/>
                      </a:lnTo>
                      <a:lnTo>
                        <a:pt x="1242" y="865"/>
                      </a:lnTo>
                      <a:lnTo>
                        <a:pt x="1242" y="867"/>
                      </a:lnTo>
                      <a:lnTo>
                        <a:pt x="1241" y="869"/>
                      </a:lnTo>
                      <a:lnTo>
                        <a:pt x="1241" y="869"/>
                      </a:lnTo>
                      <a:lnTo>
                        <a:pt x="1238" y="869"/>
                      </a:lnTo>
                      <a:lnTo>
                        <a:pt x="1234" y="870"/>
                      </a:lnTo>
                      <a:lnTo>
                        <a:pt x="1232" y="869"/>
                      </a:lnTo>
                      <a:lnTo>
                        <a:pt x="1231" y="869"/>
                      </a:lnTo>
                      <a:lnTo>
                        <a:pt x="1230" y="867"/>
                      </a:lnTo>
                      <a:lnTo>
                        <a:pt x="1230" y="867"/>
                      </a:lnTo>
                      <a:lnTo>
                        <a:pt x="1228" y="868"/>
                      </a:lnTo>
                      <a:lnTo>
                        <a:pt x="1226" y="870"/>
                      </a:lnTo>
                      <a:lnTo>
                        <a:pt x="1225" y="874"/>
                      </a:lnTo>
                      <a:lnTo>
                        <a:pt x="1221" y="875"/>
                      </a:lnTo>
                      <a:lnTo>
                        <a:pt x="1221" y="875"/>
                      </a:lnTo>
                      <a:lnTo>
                        <a:pt x="1218" y="875"/>
                      </a:lnTo>
                      <a:lnTo>
                        <a:pt x="1217" y="877"/>
                      </a:lnTo>
                      <a:lnTo>
                        <a:pt x="1217" y="877"/>
                      </a:lnTo>
                      <a:lnTo>
                        <a:pt x="1210" y="880"/>
                      </a:lnTo>
                      <a:lnTo>
                        <a:pt x="1207" y="882"/>
                      </a:lnTo>
                      <a:lnTo>
                        <a:pt x="1206" y="883"/>
                      </a:lnTo>
                      <a:lnTo>
                        <a:pt x="1206" y="885"/>
                      </a:lnTo>
                      <a:lnTo>
                        <a:pt x="1206" y="885"/>
                      </a:lnTo>
                      <a:lnTo>
                        <a:pt x="1200" y="885"/>
                      </a:lnTo>
                      <a:lnTo>
                        <a:pt x="1197" y="886"/>
                      </a:lnTo>
                      <a:lnTo>
                        <a:pt x="1194" y="887"/>
                      </a:lnTo>
                      <a:lnTo>
                        <a:pt x="1190" y="887"/>
                      </a:lnTo>
                      <a:lnTo>
                        <a:pt x="1190" y="887"/>
                      </a:lnTo>
                      <a:lnTo>
                        <a:pt x="1191" y="891"/>
                      </a:lnTo>
                      <a:lnTo>
                        <a:pt x="1192" y="894"/>
                      </a:lnTo>
                      <a:lnTo>
                        <a:pt x="1192" y="896"/>
                      </a:lnTo>
                      <a:lnTo>
                        <a:pt x="1190" y="899"/>
                      </a:lnTo>
                      <a:lnTo>
                        <a:pt x="1190" y="899"/>
                      </a:lnTo>
                      <a:lnTo>
                        <a:pt x="1178" y="899"/>
                      </a:lnTo>
                      <a:lnTo>
                        <a:pt x="1178" y="899"/>
                      </a:lnTo>
                      <a:lnTo>
                        <a:pt x="1176" y="900"/>
                      </a:lnTo>
                      <a:lnTo>
                        <a:pt x="1174" y="902"/>
                      </a:lnTo>
                      <a:lnTo>
                        <a:pt x="1170" y="906"/>
                      </a:lnTo>
                      <a:lnTo>
                        <a:pt x="1170" y="906"/>
                      </a:lnTo>
                      <a:lnTo>
                        <a:pt x="1164" y="905"/>
                      </a:lnTo>
                      <a:lnTo>
                        <a:pt x="1158" y="906"/>
                      </a:lnTo>
                      <a:lnTo>
                        <a:pt x="1154" y="907"/>
                      </a:lnTo>
                      <a:lnTo>
                        <a:pt x="1151" y="909"/>
                      </a:lnTo>
                      <a:lnTo>
                        <a:pt x="1145" y="915"/>
                      </a:lnTo>
                      <a:lnTo>
                        <a:pt x="1142" y="917"/>
                      </a:lnTo>
                      <a:lnTo>
                        <a:pt x="1138" y="919"/>
                      </a:lnTo>
                      <a:lnTo>
                        <a:pt x="1138" y="919"/>
                      </a:lnTo>
                      <a:lnTo>
                        <a:pt x="1135" y="919"/>
                      </a:lnTo>
                      <a:lnTo>
                        <a:pt x="1132" y="918"/>
                      </a:lnTo>
                      <a:lnTo>
                        <a:pt x="1130" y="916"/>
                      </a:lnTo>
                      <a:lnTo>
                        <a:pt x="1127" y="915"/>
                      </a:lnTo>
                      <a:lnTo>
                        <a:pt x="1127" y="915"/>
                      </a:lnTo>
                      <a:lnTo>
                        <a:pt x="1115" y="918"/>
                      </a:lnTo>
                      <a:lnTo>
                        <a:pt x="1103" y="921"/>
                      </a:lnTo>
                      <a:lnTo>
                        <a:pt x="1103" y="921"/>
                      </a:lnTo>
                      <a:lnTo>
                        <a:pt x="1103" y="932"/>
                      </a:lnTo>
                      <a:lnTo>
                        <a:pt x="1103" y="932"/>
                      </a:lnTo>
                      <a:lnTo>
                        <a:pt x="1092" y="935"/>
                      </a:lnTo>
                      <a:lnTo>
                        <a:pt x="1083" y="933"/>
                      </a:lnTo>
                      <a:lnTo>
                        <a:pt x="1074" y="933"/>
                      </a:lnTo>
                      <a:lnTo>
                        <a:pt x="1065" y="935"/>
                      </a:lnTo>
                      <a:lnTo>
                        <a:pt x="1065" y="935"/>
                      </a:lnTo>
                      <a:lnTo>
                        <a:pt x="1065" y="944"/>
                      </a:lnTo>
                      <a:lnTo>
                        <a:pt x="1065" y="944"/>
                      </a:lnTo>
                      <a:lnTo>
                        <a:pt x="1062" y="941"/>
                      </a:lnTo>
                      <a:lnTo>
                        <a:pt x="1060" y="937"/>
                      </a:lnTo>
                      <a:lnTo>
                        <a:pt x="1060" y="937"/>
                      </a:lnTo>
                      <a:lnTo>
                        <a:pt x="1057" y="939"/>
                      </a:lnTo>
                      <a:lnTo>
                        <a:pt x="1054" y="939"/>
                      </a:lnTo>
                      <a:lnTo>
                        <a:pt x="1051" y="939"/>
                      </a:lnTo>
                      <a:lnTo>
                        <a:pt x="1049" y="937"/>
                      </a:lnTo>
                      <a:lnTo>
                        <a:pt x="1049" y="937"/>
                      </a:lnTo>
                      <a:lnTo>
                        <a:pt x="1047" y="938"/>
                      </a:lnTo>
                      <a:lnTo>
                        <a:pt x="1047" y="940"/>
                      </a:lnTo>
                      <a:lnTo>
                        <a:pt x="1047" y="944"/>
                      </a:lnTo>
                      <a:lnTo>
                        <a:pt x="1047" y="944"/>
                      </a:lnTo>
                      <a:lnTo>
                        <a:pt x="1038" y="944"/>
                      </a:lnTo>
                      <a:lnTo>
                        <a:pt x="1034" y="945"/>
                      </a:lnTo>
                      <a:lnTo>
                        <a:pt x="1024" y="946"/>
                      </a:lnTo>
                      <a:lnTo>
                        <a:pt x="1024" y="946"/>
                      </a:lnTo>
                      <a:lnTo>
                        <a:pt x="1023" y="948"/>
                      </a:lnTo>
                      <a:lnTo>
                        <a:pt x="1021" y="949"/>
                      </a:lnTo>
                      <a:lnTo>
                        <a:pt x="1017" y="949"/>
                      </a:lnTo>
                      <a:lnTo>
                        <a:pt x="1014" y="949"/>
                      </a:lnTo>
                      <a:lnTo>
                        <a:pt x="1012" y="950"/>
                      </a:lnTo>
                      <a:lnTo>
                        <a:pt x="1011" y="952"/>
                      </a:lnTo>
                      <a:lnTo>
                        <a:pt x="1011" y="952"/>
                      </a:lnTo>
                      <a:lnTo>
                        <a:pt x="1005" y="951"/>
                      </a:lnTo>
                      <a:lnTo>
                        <a:pt x="1000" y="952"/>
                      </a:lnTo>
                      <a:lnTo>
                        <a:pt x="988" y="955"/>
                      </a:lnTo>
                      <a:lnTo>
                        <a:pt x="988" y="955"/>
                      </a:lnTo>
                      <a:lnTo>
                        <a:pt x="980" y="953"/>
                      </a:lnTo>
                      <a:lnTo>
                        <a:pt x="976" y="951"/>
                      </a:lnTo>
                      <a:lnTo>
                        <a:pt x="975" y="950"/>
                      </a:lnTo>
                      <a:lnTo>
                        <a:pt x="974" y="948"/>
                      </a:lnTo>
                      <a:lnTo>
                        <a:pt x="974" y="948"/>
                      </a:lnTo>
                      <a:lnTo>
                        <a:pt x="971" y="950"/>
                      </a:lnTo>
                      <a:lnTo>
                        <a:pt x="967" y="951"/>
                      </a:lnTo>
                      <a:lnTo>
                        <a:pt x="962" y="951"/>
                      </a:lnTo>
                      <a:lnTo>
                        <a:pt x="957" y="952"/>
                      </a:lnTo>
                      <a:lnTo>
                        <a:pt x="957" y="952"/>
                      </a:lnTo>
                      <a:lnTo>
                        <a:pt x="951" y="955"/>
                      </a:lnTo>
                      <a:lnTo>
                        <a:pt x="948" y="957"/>
                      </a:lnTo>
                      <a:lnTo>
                        <a:pt x="948" y="958"/>
                      </a:lnTo>
                      <a:lnTo>
                        <a:pt x="948" y="960"/>
                      </a:lnTo>
                      <a:lnTo>
                        <a:pt x="948" y="960"/>
                      </a:lnTo>
                      <a:lnTo>
                        <a:pt x="947" y="959"/>
                      </a:lnTo>
                      <a:lnTo>
                        <a:pt x="946" y="956"/>
                      </a:lnTo>
                      <a:lnTo>
                        <a:pt x="945" y="953"/>
                      </a:lnTo>
                      <a:lnTo>
                        <a:pt x="944" y="952"/>
                      </a:lnTo>
                      <a:lnTo>
                        <a:pt x="944" y="952"/>
                      </a:lnTo>
                      <a:lnTo>
                        <a:pt x="944" y="952"/>
                      </a:lnTo>
                      <a:lnTo>
                        <a:pt x="942" y="956"/>
                      </a:lnTo>
                      <a:lnTo>
                        <a:pt x="941" y="957"/>
                      </a:lnTo>
                      <a:lnTo>
                        <a:pt x="939" y="958"/>
                      </a:lnTo>
                      <a:lnTo>
                        <a:pt x="939" y="958"/>
                      </a:lnTo>
                      <a:lnTo>
                        <a:pt x="939" y="956"/>
                      </a:lnTo>
                      <a:lnTo>
                        <a:pt x="937" y="955"/>
                      </a:lnTo>
                      <a:lnTo>
                        <a:pt x="937" y="955"/>
                      </a:lnTo>
                      <a:lnTo>
                        <a:pt x="927" y="955"/>
                      </a:lnTo>
                      <a:lnTo>
                        <a:pt x="923" y="953"/>
                      </a:lnTo>
                      <a:lnTo>
                        <a:pt x="919" y="950"/>
                      </a:lnTo>
                      <a:lnTo>
                        <a:pt x="919" y="950"/>
                      </a:lnTo>
                      <a:lnTo>
                        <a:pt x="914" y="952"/>
                      </a:lnTo>
                      <a:lnTo>
                        <a:pt x="910" y="952"/>
                      </a:lnTo>
                      <a:lnTo>
                        <a:pt x="907" y="953"/>
                      </a:lnTo>
                      <a:lnTo>
                        <a:pt x="905" y="953"/>
                      </a:lnTo>
                      <a:lnTo>
                        <a:pt x="903" y="955"/>
                      </a:lnTo>
                      <a:lnTo>
                        <a:pt x="903" y="955"/>
                      </a:lnTo>
                      <a:lnTo>
                        <a:pt x="899" y="957"/>
                      </a:lnTo>
                      <a:lnTo>
                        <a:pt x="897" y="958"/>
                      </a:lnTo>
                      <a:lnTo>
                        <a:pt x="894" y="960"/>
                      </a:lnTo>
                      <a:lnTo>
                        <a:pt x="894" y="960"/>
                      </a:lnTo>
                      <a:lnTo>
                        <a:pt x="881" y="960"/>
                      </a:lnTo>
                      <a:lnTo>
                        <a:pt x="875" y="959"/>
                      </a:lnTo>
                      <a:lnTo>
                        <a:pt x="871" y="959"/>
                      </a:lnTo>
                      <a:lnTo>
                        <a:pt x="869" y="958"/>
                      </a:lnTo>
                      <a:lnTo>
                        <a:pt x="869" y="958"/>
                      </a:lnTo>
                      <a:lnTo>
                        <a:pt x="866" y="959"/>
                      </a:lnTo>
                      <a:lnTo>
                        <a:pt x="863" y="960"/>
                      </a:lnTo>
                      <a:lnTo>
                        <a:pt x="860" y="961"/>
                      </a:lnTo>
                      <a:lnTo>
                        <a:pt x="859" y="962"/>
                      </a:lnTo>
                      <a:lnTo>
                        <a:pt x="859" y="964"/>
                      </a:lnTo>
                      <a:lnTo>
                        <a:pt x="859" y="964"/>
                      </a:lnTo>
                      <a:lnTo>
                        <a:pt x="855" y="961"/>
                      </a:lnTo>
                      <a:lnTo>
                        <a:pt x="851" y="959"/>
                      </a:lnTo>
                      <a:lnTo>
                        <a:pt x="845" y="958"/>
                      </a:lnTo>
                      <a:lnTo>
                        <a:pt x="838" y="958"/>
                      </a:lnTo>
                      <a:lnTo>
                        <a:pt x="838" y="958"/>
                      </a:lnTo>
                      <a:lnTo>
                        <a:pt x="838" y="956"/>
                      </a:lnTo>
                      <a:lnTo>
                        <a:pt x="837" y="956"/>
                      </a:lnTo>
                      <a:lnTo>
                        <a:pt x="836" y="955"/>
                      </a:lnTo>
                      <a:lnTo>
                        <a:pt x="836" y="955"/>
                      </a:lnTo>
                      <a:lnTo>
                        <a:pt x="836" y="957"/>
                      </a:lnTo>
                      <a:lnTo>
                        <a:pt x="835" y="957"/>
                      </a:lnTo>
                      <a:lnTo>
                        <a:pt x="834" y="958"/>
                      </a:lnTo>
                      <a:lnTo>
                        <a:pt x="834" y="958"/>
                      </a:lnTo>
                      <a:lnTo>
                        <a:pt x="834" y="957"/>
                      </a:lnTo>
                      <a:lnTo>
                        <a:pt x="832" y="956"/>
                      </a:lnTo>
                      <a:lnTo>
                        <a:pt x="831" y="955"/>
                      </a:lnTo>
                      <a:lnTo>
                        <a:pt x="831" y="955"/>
                      </a:lnTo>
                      <a:lnTo>
                        <a:pt x="825" y="955"/>
                      </a:lnTo>
                      <a:lnTo>
                        <a:pt x="825" y="955"/>
                      </a:lnTo>
                      <a:lnTo>
                        <a:pt x="821" y="953"/>
                      </a:lnTo>
                      <a:lnTo>
                        <a:pt x="818" y="952"/>
                      </a:lnTo>
                      <a:lnTo>
                        <a:pt x="818" y="952"/>
                      </a:lnTo>
                      <a:lnTo>
                        <a:pt x="815" y="953"/>
                      </a:lnTo>
                      <a:lnTo>
                        <a:pt x="811" y="955"/>
                      </a:lnTo>
                      <a:lnTo>
                        <a:pt x="808" y="957"/>
                      </a:lnTo>
                      <a:lnTo>
                        <a:pt x="804" y="958"/>
                      </a:lnTo>
                      <a:lnTo>
                        <a:pt x="804" y="958"/>
                      </a:lnTo>
                      <a:lnTo>
                        <a:pt x="802" y="957"/>
                      </a:lnTo>
                      <a:lnTo>
                        <a:pt x="801" y="957"/>
                      </a:lnTo>
                      <a:lnTo>
                        <a:pt x="800" y="956"/>
                      </a:lnTo>
                      <a:lnTo>
                        <a:pt x="798" y="955"/>
                      </a:lnTo>
                      <a:lnTo>
                        <a:pt x="798" y="955"/>
                      </a:lnTo>
                      <a:lnTo>
                        <a:pt x="796" y="956"/>
                      </a:lnTo>
                      <a:lnTo>
                        <a:pt x="794" y="956"/>
                      </a:lnTo>
                      <a:lnTo>
                        <a:pt x="793" y="957"/>
                      </a:lnTo>
                      <a:lnTo>
                        <a:pt x="791" y="958"/>
                      </a:lnTo>
                      <a:lnTo>
                        <a:pt x="791" y="958"/>
                      </a:lnTo>
                      <a:lnTo>
                        <a:pt x="791" y="957"/>
                      </a:lnTo>
                      <a:lnTo>
                        <a:pt x="790" y="957"/>
                      </a:lnTo>
                      <a:lnTo>
                        <a:pt x="788" y="955"/>
                      </a:lnTo>
                      <a:lnTo>
                        <a:pt x="788" y="955"/>
                      </a:lnTo>
                      <a:lnTo>
                        <a:pt x="780" y="955"/>
                      </a:lnTo>
                      <a:lnTo>
                        <a:pt x="770" y="955"/>
                      </a:lnTo>
                      <a:lnTo>
                        <a:pt x="770" y="955"/>
                      </a:lnTo>
                      <a:lnTo>
                        <a:pt x="769" y="953"/>
                      </a:lnTo>
                      <a:lnTo>
                        <a:pt x="767" y="952"/>
                      </a:lnTo>
                      <a:lnTo>
                        <a:pt x="764" y="950"/>
                      </a:lnTo>
                      <a:lnTo>
                        <a:pt x="764" y="950"/>
                      </a:lnTo>
                      <a:lnTo>
                        <a:pt x="762" y="947"/>
                      </a:lnTo>
                      <a:lnTo>
                        <a:pt x="760" y="946"/>
                      </a:lnTo>
                      <a:lnTo>
                        <a:pt x="758" y="946"/>
                      </a:lnTo>
                      <a:lnTo>
                        <a:pt x="758" y="946"/>
                      </a:lnTo>
                      <a:lnTo>
                        <a:pt x="755" y="946"/>
                      </a:lnTo>
                      <a:lnTo>
                        <a:pt x="754" y="946"/>
                      </a:lnTo>
                      <a:lnTo>
                        <a:pt x="752" y="949"/>
                      </a:lnTo>
                      <a:lnTo>
                        <a:pt x="750" y="952"/>
                      </a:lnTo>
                      <a:lnTo>
                        <a:pt x="748" y="952"/>
                      </a:lnTo>
                      <a:lnTo>
                        <a:pt x="746" y="952"/>
                      </a:lnTo>
                      <a:lnTo>
                        <a:pt x="746" y="952"/>
                      </a:lnTo>
                      <a:lnTo>
                        <a:pt x="746" y="950"/>
                      </a:lnTo>
                      <a:lnTo>
                        <a:pt x="746" y="949"/>
                      </a:lnTo>
                      <a:lnTo>
                        <a:pt x="745" y="948"/>
                      </a:lnTo>
                      <a:lnTo>
                        <a:pt x="743" y="948"/>
                      </a:lnTo>
                      <a:lnTo>
                        <a:pt x="739" y="949"/>
                      </a:lnTo>
                      <a:lnTo>
                        <a:pt x="735" y="950"/>
                      </a:lnTo>
                      <a:lnTo>
                        <a:pt x="735" y="950"/>
                      </a:lnTo>
                      <a:lnTo>
                        <a:pt x="735" y="949"/>
                      </a:lnTo>
                      <a:lnTo>
                        <a:pt x="733" y="948"/>
                      </a:lnTo>
                      <a:lnTo>
                        <a:pt x="733" y="948"/>
                      </a:lnTo>
                      <a:lnTo>
                        <a:pt x="725" y="947"/>
                      </a:lnTo>
                      <a:lnTo>
                        <a:pt x="717" y="946"/>
                      </a:lnTo>
                      <a:lnTo>
                        <a:pt x="717" y="946"/>
                      </a:lnTo>
                      <a:lnTo>
                        <a:pt x="715" y="945"/>
                      </a:lnTo>
                      <a:lnTo>
                        <a:pt x="713" y="944"/>
                      </a:lnTo>
                      <a:lnTo>
                        <a:pt x="713" y="944"/>
                      </a:lnTo>
                      <a:lnTo>
                        <a:pt x="711" y="944"/>
                      </a:lnTo>
                      <a:lnTo>
                        <a:pt x="708" y="945"/>
                      </a:lnTo>
                      <a:lnTo>
                        <a:pt x="706" y="946"/>
                      </a:lnTo>
                      <a:lnTo>
                        <a:pt x="703" y="946"/>
                      </a:lnTo>
                      <a:lnTo>
                        <a:pt x="703" y="946"/>
                      </a:lnTo>
                      <a:lnTo>
                        <a:pt x="699" y="945"/>
                      </a:lnTo>
                      <a:lnTo>
                        <a:pt x="695" y="944"/>
                      </a:lnTo>
                      <a:lnTo>
                        <a:pt x="695" y="944"/>
                      </a:lnTo>
                      <a:lnTo>
                        <a:pt x="692" y="942"/>
                      </a:lnTo>
                      <a:lnTo>
                        <a:pt x="687" y="942"/>
                      </a:lnTo>
                      <a:lnTo>
                        <a:pt x="687" y="942"/>
                      </a:lnTo>
                      <a:lnTo>
                        <a:pt x="685" y="942"/>
                      </a:lnTo>
                      <a:lnTo>
                        <a:pt x="683" y="943"/>
                      </a:lnTo>
                      <a:lnTo>
                        <a:pt x="681" y="944"/>
                      </a:lnTo>
                      <a:lnTo>
                        <a:pt x="679" y="944"/>
                      </a:lnTo>
                      <a:lnTo>
                        <a:pt x="679" y="944"/>
                      </a:lnTo>
                      <a:lnTo>
                        <a:pt x="676" y="943"/>
                      </a:lnTo>
                      <a:lnTo>
                        <a:pt x="675" y="942"/>
                      </a:lnTo>
                      <a:lnTo>
                        <a:pt x="670" y="939"/>
                      </a:lnTo>
                      <a:lnTo>
                        <a:pt x="670" y="939"/>
                      </a:lnTo>
                      <a:lnTo>
                        <a:pt x="667" y="939"/>
                      </a:lnTo>
                      <a:lnTo>
                        <a:pt x="665" y="939"/>
                      </a:lnTo>
                      <a:lnTo>
                        <a:pt x="663" y="940"/>
                      </a:lnTo>
                      <a:lnTo>
                        <a:pt x="661" y="939"/>
                      </a:lnTo>
                      <a:lnTo>
                        <a:pt x="661" y="939"/>
                      </a:lnTo>
                      <a:lnTo>
                        <a:pt x="659" y="937"/>
                      </a:lnTo>
                      <a:lnTo>
                        <a:pt x="657" y="935"/>
                      </a:lnTo>
                      <a:lnTo>
                        <a:pt x="657" y="935"/>
                      </a:lnTo>
                      <a:lnTo>
                        <a:pt x="651" y="935"/>
                      </a:lnTo>
                      <a:lnTo>
                        <a:pt x="645" y="935"/>
                      </a:lnTo>
                      <a:lnTo>
                        <a:pt x="645" y="935"/>
                      </a:lnTo>
                      <a:lnTo>
                        <a:pt x="634" y="932"/>
                      </a:lnTo>
                      <a:lnTo>
                        <a:pt x="629" y="931"/>
                      </a:lnTo>
                      <a:lnTo>
                        <a:pt x="623" y="932"/>
                      </a:lnTo>
                      <a:lnTo>
                        <a:pt x="623" y="932"/>
                      </a:lnTo>
                      <a:lnTo>
                        <a:pt x="623" y="929"/>
                      </a:lnTo>
                      <a:lnTo>
                        <a:pt x="622" y="927"/>
                      </a:lnTo>
                      <a:lnTo>
                        <a:pt x="621" y="924"/>
                      </a:lnTo>
                      <a:lnTo>
                        <a:pt x="621" y="924"/>
                      </a:lnTo>
                      <a:lnTo>
                        <a:pt x="614" y="923"/>
                      </a:lnTo>
                      <a:lnTo>
                        <a:pt x="610" y="921"/>
                      </a:lnTo>
                      <a:lnTo>
                        <a:pt x="610" y="921"/>
                      </a:lnTo>
                      <a:lnTo>
                        <a:pt x="608" y="922"/>
                      </a:lnTo>
                      <a:lnTo>
                        <a:pt x="605" y="923"/>
                      </a:lnTo>
                      <a:lnTo>
                        <a:pt x="603" y="922"/>
                      </a:lnTo>
                      <a:lnTo>
                        <a:pt x="602" y="922"/>
                      </a:lnTo>
                      <a:lnTo>
                        <a:pt x="601" y="922"/>
                      </a:lnTo>
                      <a:lnTo>
                        <a:pt x="600" y="926"/>
                      </a:lnTo>
                      <a:lnTo>
                        <a:pt x="600" y="926"/>
                      </a:lnTo>
                      <a:lnTo>
                        <a:pt x="596" y="924"/>
                      </a:lnTo>
                      <a:lnTo>
                        <a:pt x="590" y="924"/>
                      </a:lnTo>
                      <a:lnTo>
                        <a:pt x="590" y="924"/>
                      </a:lnTo>
                      <a:lnTo>
                        <a:pt x="587" y="921"/>
                      </a:lnTo>
                      <a:lnTo>
                        <a:pt x="585" y="920"/>
                      </a:lnTo>
                      <a:lnTo>
                        <a:pt x="584" y="917"/>
                      </a:lnTo>
                      <a:lnTo>
                        <a:pt x="584" y="917"/>
                      </a:lnTo>
                      <a:lnTo>
                        <a:pt x="583" y="918"/>
                      </a:lnTo>
                      <a:lnTo>
                        <a:pt x="581" y="918"/>
                      </a:lnTo>
                      <a:lnTo>
                        <a:pt x="578" y="918"/>
                      </a:lnTo>
                      <a:lnTo>
                        <a:pt x="573" y="917"/>
                      </a:lnTo>
                      <a:lnTo>
                        <a:pt x="567" y="917"/>
                      </a:lnTo>
                      <a:lnTo>
                        <a:pt x="567" y="917"/>
                      </a:lnTo>
                      <a:lnTo>
                        <a:pt x="567" y="914"/>
                      </a:lnTo>
                      <a:lnTo>
                        <a:pt x="565" y="911"/>
                      </a:lnTo>
                      <a:lnTo>
                        <a:pt x="563" y="910"/>
                      </a:lnTo>
                      <a:lnTo>
                        <a:pt x="562" y="908"/>
                      </a:lnTo>
                      <a:lnTo>
                        <a:pt x="562" y="908"/>
                      </a:lnTo>
                      <a:lnTo>
                        <a:pt x="558" y="909"/>
                      </a:lnTo>
                      <a:lnTo>
                        <a:pt x="557" y="908"/>
                      </a:lnTo>
                      <a:lnTo>
                        <a:pt x="555" y="907"/>
                      </a:lnTo>
                      <a:lnTo>
                        <a:pt x="551" y="906"/>
                      </a:lnTo>
                      <a:lnTo>
                        <a:pt x="551" y="906"/>
                      </a:lnTo>
                      <a:lnTo>
                        <a:pt x="542" y="905"/>
                      </a:lnTo>
                      <a:lnTo>
                        <a:pt x="533" y="906"/>
                      </a:lnTo>
                      <a:lnTo>
                        <a:pt x="533" y="906"/>
                      </a:lnTo>
                      <a:lnTo>
                        <a:pt x="533" y="903"/>
                      </a:lnTo>
                      <a:lnTo>
                        <a:pt x="532" y="902"/>
                      </a:lnTo>
                      <a:lnTo>
                        <a:pt x="528" y="901"/>
                      </a:lnTo>
                      <a:lnTo>
                        <a:pt x="523" y="902"/>
                      </a:lnTo>
                      <a:lnTo>
                        <a:pt x="520" y="901"/>
                      </a:lnTo>
                      <a:lnTo>
                        <a:pt x="520" y="901"/>
                      </a:lnTo>
                      <a:lnTo>
                        <a:pt x="518" y="899"/>
                      </a:lnTo>
                      <a:lnTo>
                        <a:pt x="517" y="897"/>
                      </a:lnTo>
                      <a:lnTo>
                        <a:pt x="517" y="897"/>
                      </a:lnTo>
                      <a:lnTo>
                        <a:pt x="515" y="896"/>
                      </a:lnTo>
                      <a:lnTo>
                        <a:pt x="511" y="896"/>
                      </a:lnTo>
                      <a:lnTo>
                        <a:pt x="510" y="896"/>
                      </a:lnTo>
                      <a:lnTo>
                        <a:pt x="509" y="895"/>
                      </a:lnTo>
                      <a:lnTo>
                        <a:pt x="509" y="892"/>
                      </a:lnTo>
                      <a:lnTo>
                        <a:pt x="509" y="890"/>
                      </a:lnTo>
                      <a:lnTo>
                        <a:pt x="509" y="890"/>
                      </a:lnTo>
                      <a:lnTo>
                        <a:pt x="506" y="891"/>
                      </a:lnTo>
                      <a:lnTo>
                        <a:pt x="505" y="891"/>
                      </a:lnTo>
                      <a:lnTo>
                        <a:pt x="501" y="890"/>
                      </a:lnTo>
                      <a:lnTo>
                        <a:pt x="497" y="890"/>
                      </a:lnTo>
                      <a:lnTo>
                        <a:pt x="497" y="890"/>
                      </a:lnTo>
                      <a:lnTo>
                        <a:pt x="497" y="888"/>
                      </a:lnTo>
                      <a:lnTo>
                        <a:pt x="496" y="886"/>
                      </a:lnTo>
                      <a:lnTo>
                        <a:pt x="496" y="885"/>
                      </a:lnTo>
                      <a:lnTo>
                        <a:pt x="495" y="883"/>
                      </a:lnTo>
                      <a:lnTo>
                        <a:pt x="495" y="883"/>
                      </a:lnTo>
                      <a:lnTo>
                        <a:pt x="489" y="882"/>
                      </a:lnTo>
                      <a:lnTo>
                        <a:pt x="482" y="881"/>
                      </a:lnTo>
                      <a:lnTo>
                        <a:pt x="475" y="879"/>
                      </a:lnTo>
                      <a:lnTo>
                        <a:pt x="469" y="879"/>
                      </a:lnTo>
                      <a:lnTo>
                        <a:pt x="469" y="879"/>
                      </a:lnTo>
                      <a:lnTo>
                        <a:pt x="467" y="876"/>
                      </a:lnTo>
                      <a:lnTo>
                        <a:pt x="466" y="874"/>
                      </a:lnTo>
                      <a:lnTo>
                        <a:pt x="465" y="871"/>
                      </a:lnTo>
                      <a:lnTo>
                        <a:pt x="464" y="867"/>
                      </a:lnTo>
                      <a:lnTo>
                        <a:pt x="464" y="867"/>
                      </a:lnTo>
                      <a:lnTo>
                        <a:pt x="459" y="866"/>
                      </a:lnTo>
                      <a:lnTo>
                        <a:pt x="455" y="864"/>
                      </a:lnTo>
                      <a:lnTo>
                        <a:pt x="452" y="863"/>
                      </a:lnTo>
                      <a:lnTo>
                        <a:pt x="449" y="863"/>
                      </a:lnTo>
                      <a:lnTo>
                        <a:pt x="446" y="863"/>
                      </a:lnTo>
                      <a:lnTo>
                        <a:pt x="446" y="863"/>
                      </a:lnTo>
                      <a:lnTo>
                        <a:pt x="446" y="862"/>
                      </a:lnTo>
                      <a:lnTo>
                        <a:pt x="445" y="861"/>
                      </a:lnTo>
                      <a:lnTo>
                        <a:pt x="443" y="860"/>
                      </a:lnTo>
                      <a:lnTo>
                        <a:pt x="439" y="860"/>
                      </a:lnTo>
                      <a:lnTo>
                        <a:pt x="437" y="859"/>
                      </a:lnTo>
                      <a:lnTo>
                        <a:pt x="437" y="859"/>
                      </a:lnTo>
                      <a:lnTo>
                        <a:pt x="437" y="857"/>
                      </a:lnTo>
                      <a:lnTo>
                        <a:pt x="437" y="857"/>
                      </a:lnTo>
                      <a:lnTo>
                        <a:pt x="433" y="858"/>
                      </a:lnTo>
                      <a:lnTo>
                        <a:pt x="431" y="857"/>
                      </a:lnTo>
                      <a:lnTo>
                        <a:pt x="430" y="856"/>
                      </a:lnTo>
                      <a:lnTo>
                        <a:pt x="430" y="854"/>
                      </a:lnTo>
                      <a:lnTo>
                        <a:pt x="430" y="854"/>
                      </a:lnTo>
                      <a:lnTo>
                        <a:pt x="425" y="855"/>
                      </a:lnTo>
                      <a:lnTo>
                        <a:pt x="420" y="854"/>
                      </a:lnTo>
                      <a:lnTo>
                        <a:pt x="412" y="851"/>
                      </a:lnTo>
                      <a:lnTo>
                        <a:pt x="412" y="851"/>
                      </a:lnTo>
                      <a:lnTo>
                        <a:pt x="412" y="847"/>
                      </a:lnTo>
                      <a:lnTo>
                        <a:pt x="411" y="845"/>
                      </a:lnTo>
                      <a:lnTo>
                        <a:pt x="408" y="843"/>
                      </a:lnTo>
                      <a:lnTo>
                        <a:pt x="405" y="842"/>
                      </a:lnTo>
                      <a:lnTo>
                        <a:pt x="402" y="841"/>
                      </a:lnTo>
                      <a:lnTo>
                        <a:pt x="399" y="840"/>
                      </a:lnTo>
                      <a:lnTo>
                        <a:pt x="397" y="838"/>
                      </a:lnTo>
                      <a:lnTo>
                        <a:pt x="396" y="834"/>
                      </a:lnTo>
                      <a:lnTo>
                        <a:pt x="396" y="834"/>
                      </a:lnTo>
                      <a:lnTo>
                        <a:pt x="393" y="836"/>
                      </a:lnTo>
                      <a:lnTo>
                        <a:pt x="388" y="836"/>
                      </a:lnTo>
                      <a:lnTo>
                        <a:pt x="388" y="836"/>
                      </a:lnTo>
                      <a:lnTo>
                        <a:pt x="386" y="833"/>
                      </a:lnTo>
                      <a:lnTo>
                        <a:pt x="386" y="827"/>
                      </a:lnTo>
                      <a:lnTo>
                        <a:pt x="386" y="827"/>
                      </a:lnTo>
                      <a:lnTo>
                        <a:pt x="382" y="827"/>
                      </a:lnTo>
                      <a:lnTo>
                        <a:pt x="379" y="826"/>
                      </a:lnTo>
                      <a:lnTo>
                        <a:pt x="377" y="825"/>
                      </a:lnTo>
                      <a:lnTo>
                        <a:pt x="376" y="823"/>
                      </a:lnTo>
                      <a:lnTo>
                        <a:pt x="376" y="823"/>
                      </a:lnTo>
                      <a:lnTo>
                        <a:pt x="374" y="824"/>
                      </a:lnTo>
                      <a:lnTo>
                        <a:pt x="372" y="824"/>
                      </a:lnTo>
                      <a:lnTo>
                        <a:pt x="369" y="823"/>
                      </a:lnTo>
                      <a:lnTo>
                        <a:pt x="365" y="823"/>
                      </a:lnTo>
                      <a:lnTo>
                        <a:pt x="365" y="823"/>
                      </a:lnTo>
                      <a:lnTo>
                        <a:pt x="364" y="820"/>
                      </a:lnTo>
                      <a:lnTo>
                        <a:pt x="361" y="818"/>
                      </a:lnTo>
                      <a:lnTo>
                        <a:pt x="357" y="817"/>
                      </a:lnTo>
                      <a:lnTo>
                        <a:pt x="354" y="816"/>
                      </a:lnTo>
                      <a:lnTo>
                        <a:pt x="354" y="816"/>
                      </a:lnTo>
                      <a:lnTo>
                        <a:pt x="354" y="813"/>
                      </a:lnTo>
                      <a:lnTo>
                        <a:pt x="353" y="810"/>
                      </a:lnTo>
                      <a:lnTo>
                        <a:pt x="352" y="808"/>
                      </a:lnTo>
                      <a:lnTo>
                        <a:pt x="352" y="805"/>
                      </a:lnTo>
                      <a:lnTo>
                        <a:pt x="352" y="805"/>
                      </a:lnTo>
                      <a:lnTo>
                        <a:pt x="349" y="805"/>
                      </a:lnTo>
                      <a:lnTo>
                        <a:pt x="347" y="804"/>
                      </a:lnTo>
                      <a:lnTo>
                        <a:pt x="343" y="802"/>
                      </a:lnTo>
                      <a:lnTo>
                        <a:pt x="340" y="801"/>
                      </a:lnTo>
                      <a:lnTo>
                        <a:pt x="336" y="800"/>
                      </a:lnTo>
                      <a:lnTo>
                        <a:pt x="334" y="800"/>
                      </a:lnTo>
                      <a:lnTo>
                        <a:pt x="334" y="800"/>
                      </a:lnTo>
                      <a:lnTo>
                        <a:pt x="333" y="799"/>
                      </a:lnTo>
                      <a:lnTo>
                        <a:pt x="331" y="797"/>
                      </a:lnTo>
                      <a:lnTo>
                        <a:pt x="330" y="796"/>
                      </a:lnTo>
                      <a:lnTo>
                        <a:pt x="329" y="794"/>
                      </a:lnTo>
                      <a:lnTo>
                        <a:pt x="329" y="794"/>
                      </a:lnTo>
                      <a:lnTo>
                        <a:pt x="329" y="793"/>
                      </a:lnTo>
                      <a:lnTo>
                        <a:pt x="328" y="792"/>
                      </a:lnTo>
                      <a:lnTo>
                        <a:pt x="326" y="790"/>
                      </a:lnTo>
                      <a:lnTo>
                        <a:pt x="325" y="790"/>
                      </a:lnTo>
                      <a:lnTo>
                        <a:pt x="325" y="789"/>
                      </a:lnTo>
                      <a:lnTo>
                        <a:pt x="325" y="787"/>
                      </a:lnTo>
                      <a:lnTo>
                        <a:pt x="325" y="784"/>
                      </a:lnTo>
                      <a:lnTo>
                        <a:pt x="325" y="784"/>
                      </a:lnTo>
                      <a:lnTo>
                        <a:pt x="323" y="785"/>
                      </a:lnTo>
                      <a:lnTo>
                        <a:pt x="321" y="786"/>
                      </a:lnTo>
                      <a:lnTo>
                        <a:pt x="318" y="786"/>
                      </a:lnTo>
                      <a:lnTo>
                        <a:pt x="316" y="787"/>
                      </a:lnTo>
                      <a:lnTo>
                        <a:pt x="316" y="787"/>
                      </a:lnTo>
                      <a:lnTo>
                        <a:pt x="309" y="780"/>
                      </a:lnTo>
                      <a:lnTo>
                        <a:pt x="309" y="780"/>
                      </a:lnTo>
                      <a:lnTo>
                        <a:pt x="309" y="779"/>
                      </a:lnTo>
                      <a:lnTo>
                        <a:pt x="308" y="778"/>
                      </a:lnTo>
                      <a:lnTo>
                        <a:pt x="307" y="778"/>
                      </a:lnTo>
                      <a:lnTo>
                        <a:pt x="307" y="778"/>
                      </a:lnTo>
                      <a:lnTo>
                        <a:pt x="301" y="776"/>
                      </a:lnTo>
                      <a:lnTo>
                        <a:pt x="301" y="776"/>
                      </a:lnTo>
                      <a:lnTo>
                        <a:pt x="301" y="774"/>
                      </a:lnTo>
                      <a:lnTo>
                        <a:pt x="301" y="772"/>
                      </a:lnTo>
                      <a:lnTo>
                        <a:pt x="301" y="772"/>
                      </a:lnTo>
                      <a:lnTo>
                        <a:pt x="294" y="766"/>
                      </a:lnTo>
                      <a:lnTo>
                        <a:pt x="291" y="763"/>
                      </a:lnTo>
                      <a:lnTo>
                        <a:pt x="289" y="760"/>
                      </a:lnTo>
                      <a:lnTo>
                        <a:pt x="289" y="760"/>
                      </a:lnTo>
                      <a:lnTo>
                        <a:pt x="284" y="759"/>
                      </a:lnTo>
                      <a:lnTo>
                        <a:pt x="280" y="757"/>
                      </a:lnTo>
                      <a:lnTo>
                        <a:pt x="275" y="755"/>
                      </a:lnTo>
                      <a:lnTo>
                        <a:pt x="271" y="754"/>
                      </a:lnTo>
                      <a:lnTo>
                        <a:pt x="271" y="754"/>
                      </a:lnTo>
                      <a:lnTo>
                        <a:pt x="268" y="746"/>
                      </a:lnTo>
                      <a:lnTo>
                        <a:pt x="267" y="742"/>
                      </a:lnTo>
                      <a:lnTo>
                        <a:pt x="265" y="740"/>
                      </a:lnTo>
                      <a:lnTo>
                        <a:pt x="265" y="740"/>
                      </a:lnTo>
                      <a:lnTo>
                        <a:pt x="260" y="736"/>
                      </a:lnTo>
                      <a:lnTo>
                        <a:pt x="253" y="731"/>
                      </a:lnTo>
                      <a:lnTo>
                        <a:pt x="253" y="731"/>
                      </a:lnTo>
                      <a:lnTo>
                        <a:pt x="252" y="729"/>
                      </a:lnTo>
                      <a:lnTo>
                        <a:pt x="252" y="728"/>
                      </a:lnTo>
                      <a:lnTo>
                        <a:pt x="251" y="728"/>
                      </a:lnTo>
                      <a:lnTo>
                        <a:pt x="251" y="728"/>
                      </a:lnTo>
                      <a:lnTo>
                        <a:pt x="249" y="726"/>
                      </a:lnTo>
                      <a:lnTo>
                        <a:pt x="246" y="724"/>
                      </a:lnTo>
                      <a:lnTo>
                        <a:pt x="246" y="724"/>
                      </a:lnTo>
                      <a:lnTo>
                        <a:pt x="242" y="718"/>
                      </a:lnTo>
                      <a:lnTo>
                        <a:pt x="239" y="714"/>
                      </a:lnTo>
                      <a:lnTo>
                        <a:pt x="235" y="711"/>
                      </a:lnTo>
                      <a:lnTo>
                        <a:pt x="235" y="711"/>
                      </a:lnTo>
                      <a:lnTo>
                        <a:pt x="232" y="709"/>
                      </a:lnTo>
                      <a:lnTo>
                        <a:pt x="228" y="708"/>
                      </a:lnTo>
                      <a:lnTo>
                        <a:pt x="228" y="708"/>
                      </a:lnTo>
                      <a:lnTo>
                        <a:pt x="228" y="706"/>
                      </a:lnTo>
                      <a:lnTo>
                        <a:pt x="227" y="705"/>
                      </a:lnTo>
                      <a:lnTo>
                        <a:pt x="227" y="703"/>
                      </a:lnTo>
                      <a:lnTo>
                        <a:pt x="226" y="701"/>
                      </a:lnTo>
                      <a:lnTo>
                        <a:pt x="226" y="701"/>
                      </a:lnTo>
                      <a:lnTo>
                        <a:pt x="224" y="700"/>
                      </a:lnTo>
                      <a:lnTo>
                        <a:pt x="222" y="699"/>
                      </a:lnTo>
                      <a:lnTo>
                        <a:pt x="222" y="699"/>
                      </a:lnTo>
                      <a:lnTo>
                        <a:pt x="221" y="696"/>
                      </a:lnTo>
                      <a:lnTo>
                        <a:pt x="220" y="693"/>
                      </a:lnTo>
                      <a:lnTo>
                        <a:pt x="219" y="689"/>
                      </a:lnTo>
                      <a:lnTo>
                        <a:pt x="218" y="688"/>
                      </a:lnTo>
                      <a:lnTo>
                        <a:pt x="215" y="688"/>
                      </a:lnTo>
                      <a:lnTo>
                        <a:pt x="215" y="688"/>
                      </a:lnTo>
                      <a:lnTo>
                        <a:pt x="215" y="679"/>
                      </a:lnTo>
                      <a:lnTo>
                        <a:pt x="215" y="679"/>
                      </a:lnTo>
                      <a:lnTo>
                        <a:pt x="214" y="678"/>
                      </a:lnTo>
                      <a:lnTo>
                        <a:pt x="212" y="678"/>
                      </a:lnTo>
                      <a:lnTo>
                        <a:pt x="211" y="679"/>
                      </a:lnTo>
                      <a:lnTo>
                        <a:pt x="210" y="677"/>
                      </a:lnTo>
                      <a:lnTo>
                        <a:pt x="210" y="677"/>
                      </a:lnTo>
                      <a:lnTo>
                        <a:pt x="209" y="673"/>
                      </a:lnTo>
                      <a:lnTo>
                        <a:pt x="206" y="667"/>
                      </a:lnTo>
                      <a:lnTo>
                        <a:pt x="201" y="663"/>
                      </a:lnTo>
                      <a:lnTo>
                        <a:pt x="198" y="662"/>
                      </a:lnTo>
                      <a:lnTo>
                        <a:pt x="194" y="661"/>
                      </a:lnTo>
                      <a:lnTo>
                        <a:pt x="194" y="661"/>
                      </a:lnTo>
                      <a:lnTo>
                        <a:pt x="194" y="656"/>
                      </a:lnTo>
                      <a:lnTo>
                        <a:pt x="194" y="654"/>
                      </a:lnTo>
                      <a:lnTo>
                        <a:pt x="192" y="653"/>
                      </a:lnTo>
                      <a:lnTo>
                        <a:pt x="192" y="653"/>
                      </a:lnTo>
                      <a:lnTo>
                        <a:pt x="190" y="653"/>
                      </a:lnTo>
                      <a:lnTo>
                        <a:pt x="188" y="653"/>
                      </a:lnTo>
                      <a:lnTo>
                        <a:pt x="188" y="653"/>
                      </a:lnTo>
                      <a:lnTo>
                        <a:pt x="188" y="650"/>
                      </a:lnTo>
                      <a:lnTo>
                        <a:pt x="188" y="647"/>
                      </a:lnTo>
                      <a:lnTo>
                        <a:pt x="188" y="647"/>
                      </a:lnTo>
                      <a:lnTo>
                        <a:pt x="186" y="645"/>
                      </a:lnTo>
                      <a:lnTo>
                        <a:pt x="184" y="643"/>
                      </a:lnTo>
                      <a:lnTo>
                        <a:pt x="184" y="643"/>
                      </a:lnTo>
                      <a:lnTo>
                        <a:pt x="180" y="640"/>
                      </a:lnTo>
                      <a:lnTo>
                        <a:pt x="177" y="637"/>
                      </a:lnTo>
                      <a:lnTo>
                        <a:pt x="177" y="637"/>
                      </a:lnTo>
                      <a:lnTo>
                        <a:pt x="177" y="634"/>
                      </a:lnTo>
                      <a:lnTo>
                        <a:pt x="176" y="631"/>
                      </a:lnTo>
                      <a:lnTo>
                        <a:pt x="174" y="625"/>
                      </a:lnTo>
                      <a:lnTo>
                        <a:pt x="174" y="625"/>
                      </a:lnTo>
                      <a:lnTo>
                        <a:pt x="173" y="624"/>
                      </a:lnTo>
                      <a:lnTo>
                        <a:pt x="171" y="623"/>
                      </a:lnTo>
                      <a:lnTo>
                        <a:pt x="170" y="621"/>
                      </a:lnTo>
                      <a:lnTo>
                        <a:pt x="170" y="619"/>
                      </a:lnTo>
                      <a:lnTo>
                        <a:pt x="170" y="619"/>
                      </a:lnTo>
                      <a:lnTo>
                        <a:pt x="169" y="616"/>
                      </a:lnTo>
                      <a:lnTo>
                        <a:pt x="167" y="615"/>
                      </a:lnTo>
                      <a:lnTo>
                        <a:pt x="165" y="614"/>
                      </a:lnTo>
                      <a:lnTo>
                        <a:pt x="161" y="614"/>
                      </a:lnTo>
                      <a:lnTo>
                        <a:pt x="161" y="614"/>
                      </a:lnTo>
                      <a:lnTo>
                        <a:pt x="161" y="611"/>
                      </a:lnTo>
                      <a:lnTo>
                        <a:pt x="160" y="607"/>
                      </a:lnTo>
                      <a:lnTo>
                        <a:pt x="160" y="604"/>
                      </a:lnTo>
                      <a:lnTo>
                        <a:pt x="157" y="601"/>
                      </a:lnTo>
                      <a:lnTo>
                        <a:pt x="157" y="601"/>
                      </a:lnTo>
                      <a:lnTo>
                        <a:pt x="153" y="601"/>
                      </a:lnTo>
                      <a:lnTo>
                        <a:pt x="152" y="603"/>
                      </a:lnTo>
                      <a:lnTo>
                        <a:pt x="152" y="603"/>
                      </a:lnTo>
                      <a:lnTo>
                        <a:pt x="151" y="602"/>
                      </a:lnTo>
                      <a:lnTo>
                        <a:pt x="150" y="601"/>
                      </a:lnTo>
                      <a:lnTo>
                        <a:pt x="150" y="598"/>
                      </a:lnTo>
                      <a:lnTo>
                        <a:pt x="150" y="598"/>
                      </a:lnTo>
                      <a:lnTo>
                        <a:pt x="148" y="595"/>
                      </a:lnTo>
                      <a:lnTo>
                        <a:pt x="146" y="592"/>
                      </a:lnTo>
                      <a:lnTo>
                        <a:pt x="146" y="592"/>
                      </a:lnTo>
                      <a:lnTo>
                        <a:pt x="145" y="589"/>
                      </a:lnTo>
                      <a:lnTo>
                        <a:pt x="144" y="585"/>
                      </a:lnTo>
                      <a:lnTo>
                        <a:pt x="144" y="581"/>
                      </a:lnTo>
                      <a:lnTo>
                        <a:pt x="143" y="576"/>
                      </a:lnTo>
                      <a:lnTo>
                        <a:pt x="143" y="576"/>
                      </a:lnTo>
                      <a:lnTo>
                        <a:pt x="142" y="574"/>
                      </a:lnTo>
                      <a:lnTo>
                        <a:pt x="140" y="571"/>
                      </a:lnTo>
                      <a:lnTo>
                        <a:pt x="139" y="567"/>
                      </a:lnTo>
                      <a:lnTo>
                        <a:pt x="139" y="566"/>
                      </a:lnTo>
                      <a:lnTo>
                        <a:pt x="139" y="564"/>
                      </a:lnTo>
                      <a:lnTo>
                        <a:pt x="139" y="564"/>
                      </a:lnTo>
                      <a:lnTo>
                        <a:pt x="135" y="563"/>
                      </a:lnTo>
                      <a:lnTo>
                        <a:pt x="131" y="563"/>
                      </a:lnTo>
                      <a:lnTo>
                        <a:pt x="129" y="563"/>
                      </a:lnTo>
                      <a:lnTo>
                        <a:pt x="125" y="560"/>
                      </a:lnTo>
                      <a:lnTo>
                        <a:pt x="125" y="560"/>
                      </a:lnTo>
                      <a:lnTo>
                        <a:pt x="125" y="559"/>
                      </a:lnTo>
                      <a:lnTo>
                        <a:pt x="125" y="557"/>
                      </a:lnTo>
                      <a:lnTo>
                        <a:pt x="124" y="555"/>
                      </a:lnTo>
                      <a:lnTo>
                        <a:pt x="124" y="554"/>
                      </a:lnTo>
                      <a:lnTo>
                        <a:pt x="124" y="554"/>
                      </a:lnTo>
                      <a:lnTo>
                        <a:pt x="127" y="554"/>
                      </a:lnTo>
                      <a:lnTo>
                        <a:pt x="127" y="554"/>
                      </a:lnTo>
                      <a:lnTo>
                        <a:pt x="125" y="551"/>
                      </a:lnTo>
                      <a:lnTo>
                        <a:pt x="122" y="550"/>
                      </a:lnTo>
                      <a:lnTo>
                        <a:pt x="115" y="546"/>
                      </a:lnTo>
                      <a:lnTo>
                        <a:pt x="115" y="546"/>
                      </a:lnTo>
                      <a:lnTo>
                        <a:pt x="114" y="537"/>
                      </a:lnTo>
                      <a:lnTo>
                        <a:pt x="110" y="529"/>
                      </a:lnTo>
                      <a:lnTo>
                        <a:pt x="106" y="522"/>
                      </a:lnTo>
                      <a:lnTo>
                        <a:pt x="101" y="518"/>
                      </a:lnTo>
                      <a:lnTo>
                        <a:pt x="101" y="518"/>
                      </a:lnTo>
                      <a:lnTo>
                        <a:pt x="101" y="512"/>
                      </a:lnTo>
                      <a:lnTo>
                        <a:pt x="100" y="509"/>
                      </a:lnTo>
                      <a:lnTo>
                        <a:pt x="99" y="506"/>
                      </a:lnTo>
                      <a:lnTo>
                        <a:pt x="99" y="506"/>
                      </a:lnTo>
                      <a:lnTo>
                        <a:pt x="97" y="505"/>
                      </a:lnTo>
                      <a:lnTo>
                        <a:pt x="94" y="504"/>
                      </a:lnTo>
                      <a:lnTo>
                        <a:pt x="94" y="504"/>
                      </a:lnTo>
                      <a:lnTo>
                        <a:pt x="92" y="499"/>
                      </a:lnTo>
                      <a:lnTo>
                        <a:pt x="91" y="493"/>
                      </a:lnTo>
                      <a:lnTo>
                        <a:pt x="91" y="493"/>
                      </a:lnTo>
                      <a:lnTo>
                        <a:pt x="90" y="490"/>
                      </a:lnTo>
                      <a:lnTo>
                        <a:pt x="89" y="486"/>
                      </a:lnTo>
                      <a:lnTo>
                        <a:pt x="89" y="486"/>
                      </a:lnTo>
                      <a:lnTo>
                        <a:pt x="85" y="484"/>
                      </a:lnTo>
                      <a:lnTo>
                        <a:pt x="85" y="484"/>
                      </a:lnTo>
                      <a:lnTo>
                        <a:pt x="84" y="480"/>
                      </a:lnTo>
                      <a:lnTo>
                        <a:pt x="85" y="477"/>
                      </a:lnTo>
                      <a:lnTo>
                        <a:pt x="84" y="474"/>
                      </a:lnTo>
                      <a:lnTo>
                        <a:pt x="83" y="471"/>
                      </a:lnTo>
                      <a:lnTo>
                        <a:pt x="83" y="471"/>
                      </a:lnTo>
                      <a:lnTo>
                        <a:pt x="79" y="469"/>
                      </a:lnTo>
                      <a:lnTo>
                        <a:pt x="79" y="469"/>
                      </a:lnTo>
                      <a:lnTo>
                        <a:pt x="78" y="465"/>
                      </a:lnTo>
                      <a:lnTo>
                        <a:pt x="78" y="463"/>
                      </a:lnTo>
                      <a:lnTo>
                        <a:pt x="77" y="460"/>
                      </a:lnTo>
                      <a:lnTo>
                        <a:pt x="76" y="457"/>
                      </a:lnTo>
                      <a:lnTo>
                        <a:pt x="76" y="457"/>
                      </a:lnTo>
                      <a:lnTo>
                        <a:pt x="74" y="454"/>
                      </a:lnTo>
                      <a:lnTo>
                        <a:pt x="73" y="453"/>
                      </a:lnTo>
                      <a:lnTo>
                        <a:pt x="71" y="451"/>
                      </a:lnTo>
                      <a:lnTo>
                        <a:pt x="71" y="451"/>
                      </a:lnTo>
                      <a:lnTo>
                        <a:pt x="69" y="443"/>
                      </a:lnTo>
                      <a:lnTo>
                        <a:pt x="69" y="443"/>
                      </a:lnTo>
                      <a:lnTo>
                        <a:pt x="67" y="442"/>
                      </a:lnTo>
                      <a:lnTo>
                        <a:pt x="65" y="441"/>
                      </a:lnTo>
                      <a:lnTo>
                        <a:pt x="65" y="441"/>
                      </a:lnTo>
                      <a:lnTo>
                        <a:pt x="64" y="440"/>
                      </a:lnTo>
                      <a:lnTo>
                        <a:pt x="65" y="438"/>
                      </a:lnTo>
                      <a:lnTo>
                        <a:pt x="65" y="436"/>
                      </a:lnTo>
                      <a:lnTo>
                        <a:pt x="65" y="435"/>
                      </a:lnTo>
                      <a:lnTo>
                        <a:pt x="65" y="435"/>
                      </a:lnTo>
                      <a:lnTo>
                        <a:pt x="61" y="431"/>
                      </a:lnTo>
                      <a:lnTo>
                        <a:pt x="60" y="427"/>
                      </a:lnTo>
                      <a:lnTo>
                        <a:pt x="60" y="424"/>
                      </a:lnTo>
                      <a:lnTo>
                        <a:pt x="61" y="421"/>
                      </a:lnTo>
                      <a:lnTo>
                        <a:pt x="61" y="421"/>
                      </a:lnTo>
                      <a:lnTo>
                        <a:pt x="61" y="419"/>
                      </a:lnTo>
                      <a:lnTo>
                        <a:pt x="60" y="418"/>
                      </a:lnTo>
                      <a:lnTo>
                        <a:pt x="59" y="416"/>
                      </a:lnTo>
                      <a:lnTo>
                        <a:pt x="56" y="416"/>
                      </a:lnTo>
                      <a:lnTo>
                        <a:pt x="54" y="415"/>
                      </a:lnTo>
                      <a:lnTo>
                        <a:pt x="54" y="415"/>
                      </a:lnTo>
                      <a:lnTo>
                        <a:pt x="55" y="412"/>
                      </a:lnTo>
                      <a:lnTo>
                        <a:pt x="56" y="411"/>
                      </a:lnTo>
                      <a:lnTo>
                        <a:pt x="57" y="410"/>
                      </a:lnTo>
                      <a:lnTo>
                        <a:pt x="59" y="410"/>
                      </a:lnTo>
                      <a:lnTo>
                        <a:pt x="62" y="410"/>
                      </a:lnTo>
                      <a:lnTo>
                        <a:pt x="63" y="409"/>
                      </a:lnTo>
                      <a:lnTo>
                        <a:pt x="65" y="408"/>
                      </a:lnTo>
                      <a:lnTo>
                        <a:pt x="65" y="408"/>
                      </a:lnTo>
                      <a:lnTo>
                        <a:pt x="64" y="406"/>
                      </a:lnTo>
                      <a:lnTo>
                        <a:pt x="63" y="404"/>
                      </a:lnTo>
                      <a:lnTo>
                        <a:pt x="62" y="404"/>
                      </a:lnTo>
                      <a:lnTo>
                        <a:pt x="61" y="404"/>
                      </a:lnTo>
                      <a:lnTo>
                        <a:pt x="57" y="406"/>
                      </a:lnTo>
                      <a:lnTo>
                        <a:pt x="55" y="406"/>
                      </a:lnTo>
                      <a:lnTo>
                        <a:pt x="52" y="406"/>
                      </a:lnTo>
                      <a:lnTo>
                        <a:pt x="52" y="406"/>
                      </a:lnTo>
                      <a:lnTo>
                        <a:pt x="50" y="403"/>
                      </a:lnTo>
                      <a:lnTo>
                        <a:pt x="49" y="401"/>
                      </a:lnTo>
                      <a:lnTo>
                        <a:pt x="49" y="401"/>
                      </a:lnTo>
                      <a:lnTo>
                        <a:pt x="48" y="398"/>
                      </a:lnTo>
                      <a:lnTo>
                        <a:pt x="48" y="395"/>
                      </a:lnTo>
                      <a:lnTo>
                        <a:pt x="48" y="392"/>
                      </a:lnTo>
                      <a:lnTo>
                        <a:pt x="47" y="390"/>
                      </a:lnTo>
                      <a:lnTo>
                        <a:pt x="47" y="390"/>
                      </a:lnTo>
                      <a:lnTo>
                        <a:pt x="46" y="389"/>
                      </a:lnTo>
                      <a:lnTo>
                        <a:pt x="46" y="388"/>
                      </a:lnTo>
                      <a:lnTo>
                        <a:pt x="47" y="386"/>
                      </a:lnTo>
                      <a:lnTo>
                        <a:pt x="47" y="381"/>
                      </a:lnTo>
                      <a:lnTo>
                        <a:pt x="47" y="381"/>
                      </a:lnTo>
                      <a:lnTo>
                        <a:pt x="45" y="372"/>
                      </a:lnTo>
                      <a:lnTo>
                        <a:pt x="42" y="363"/>
                      </a:lnTo>
                      <a:lnTo>
                        <a:pt x="42" y="363"/>
                      </a:lnTo>
                      <a:lnTo>
                        <a:pt x="42" y="359"/>
                      </a:lnTo>
                      <a:lnTo>
                        <a:pt x="40" y="354"/>
                      </a:lnTo>
                      <a:lnTo>
                        <a:pt x="40" y="354"/>
                      </a:lnTo>
                      <a:lnTo>
                        <a:pt x="38" y="352"/>
                      </a:lnTo>
                      <a:lnTo>
                        <a:pt x="36" y="350"/>
                      </a:lnTo>
                      <a:lnTo>
                        <a:pt x="36" y="350"/>
                      </a:lnTo>
                      <a:lnTo>
                        <a:pt x="35" y="341"/>
                      </a:lnTo>
                      <a:lnTo>
                        <a:pt x="34" y="332"/>
                      </a:lnTo>
                      <a:lnTo>
                        <a:pt x="34" y="332"/>
                      </a:lnTo>
                      <a:lnTo>
                        <a:pt x="33" y="330"/>
                      </a:lnTo>
                      <a:lnTo>
                        <a:pt x="32" y="327"/>
                      </a:lnTo>
                      <a:lnTo>
                        <a:pt x="32" y="327"/>
                      </a:lnTo>
                      <a:lnTo>
                        <a:pt x="30" y="311"/>
                      </a:lnTo>
                      <a:lnTo>
                        <a:pt x="29" y="302"/>
                      </a:lnTo>
                      <a:lnTo>
                        <a:pt x="28" y="299"/>
                      </a:lnTo>
                      <a:lnTo>
                        <a:pt x="27" y="296"/>
                      </a:lnTo>
                      <a:lnTo>
                        <a:pt x="27" y="296"/>
                      </a:lnTo>
                      <a:lnTo>
                        <a:pt x="25" y="292"/>
                      </a:lnTo>
                      <a:lnTo>
                        <a:pt x="25" y="288"/>
                      </a:lnTo>
                      <a:lnTo>
                        <a:pt x="24" y="282"/>
                      </a:lnTo>
                      <a:lnTo>
                        <a:pt x="22" y="278"/>
                      </a:lnTo>
                      <a:lnTo>
                        <a:pt x="22" y="278"/>
                      </a:lnTo>
                      <a:lnTo>
                        <a:pt x="18" y="273"/>
                      </a:lnTo>
                      <a:lnTo>
                        <a:pt x="18" y="273"/>
                      </a:lnTo>
                      <a:lnTo>
                        <a:pt x="18" y="268"/>
                      </a:lnTo>
                      <a:lnTo>
                        <a:pt x="18" y="262"/>
                      </a:lnTo>
                      <a:lnTo>
                        <a:pt x="18" y="262"/>
                      </a:lnTo>
                      <a:lnTo>
                        <a:pt x="17" y="258"/>
                      </a:lnTo>
                      <a:lnTo>
                        <a:pt x="16" y="255"/>
                      </a:lnTo>
                      <a:lnTo>
                        <a:pt x="16" y="255"/>
                      </a:lnTo>
                      <a:lnTo>
                        <a:pt x="16" y="253"/>
                      </a:lnTo>
                      <a:lnTo>
                        <a:pt x="17" y="252"/>
                      </a:lnTo>
                      <a:lnTo>
                        <a:pt x="18" y="250"/>
                      </a:lnTo>
                      <a:lnTo>
                        <a:pt x="18" y="249"/>
                      </a:lnTo>
                      <a:lnTo>
                        <a:pt x="18" y="249"/>
                      </a:lnTo>
                      <a:lnTo>
                        <a:pt x="17" y="246"/>
                      </a:lnTo>
                      <a:lnTo>
                        <a:pt x="16" y="244"/>
                      </a:lnTo>
                      <a:lnTo>
                        <a:pt x="14" y="242"/>
                      </a:lnTo>
                      <a:lnTo>
                        <a:pt x="14" y="239"/>
                      </a:lnTo>
                      <a:lnTo>
                        <a:pt x="14" y="239"/>
                      </a:lnTo>
                      <a:lnTo>
                        <a:pt x="14" y="237"/>
                      </a:lnTo>
                      <a:lnTo>
                        <a:pt x="15" y="236"/>
                      </a:lnTo>
                      <a:lnTo>
                        <a:pt x="16" y="234"/>
                      </a:lnTo>
                      <a:lnTo>
                        <a:pt x="16" y="233"/>
                      </a:lnTo>
                      <a:lnTo>
                        <a:pt x="16" y="233"/>
                      </a:lnTo>
                      <a:lnTo>
                        <a:pt x="14" y="229"/>
                      </a:lnTo>
                      <a:lnTo>
                        <a:pt x="12" y="224"/>
                      </a:lnTo>
                      <a:lnTo>
                        <a:pt x="11" y="219"/>
                      </a:lnTo>
                      <a:lnTo>
                        <a:pt x="8" y="215"/>
                      </a:lnTo>
                      <a:lnTo>
                        <a:pt x="8" y="215"/>
                      </a:lnTo>
                      <a:lnTo>
                        <a:pt x="11" y="208"/>
                      </a:lnTo>
                      <a:lnTo>
                        <a:pt x="13" y="203"/>
                      </a:lnTo>
                      <a:lnTo>
                        <a:pt x="16" y="198"/>
                      </a:lnTo>
                      <a:lnTo>
                        <a:pt x="18" y="193"/>
                      </a:lnTo>
                      <a:lnTo>
                        <a:pt x="18" y="193"/>
                      </a:lnTo>
                      <a:lnTo>
                        <a:pt x="17" y="190"/>
                      </a:lnTo>
                      <a:lnTo>
                        <a:pt x="15" y="188"/>
                      </a:lnTo>
                      <a:lnTo>
                        <a:pt x="8" y="186"/>
                      </a:lnTo>
                      <a:lnTo>
                        <a:pt x="8" y="186"/>
                      </a:lnTo>
                      <a:lnTo>
                        <a:pt x="9" y="177"/>
                      </a:lnTo>
                      <a:lnTo>
                        <a:pt x="9" y="168"/>
                      </a:lnTo>
                      <a:lnTo>
                        <a:pt x="8" y="157"/>
                      </a:lnTo>
                      <a:lnTo>
                        <a:pt x="8" y="146"/>
                      </a:lnTo>
                      <a:lnTo>
                        <a:pt x="8" y="146"/>
                      </a:lnTo>
                      <a:lnTo>
                        <a:pt x="8" y="142"/>
                      </a:lnTo>
                      <a:lnTo>
                        <a:pt x="6" y="138"/>
                      </a:lnTo>
                      <a:lnTo>
                        <a:pt x="3" y="135"/>
                      </a:lnTo>
                      <a:lnTo>
                        <a:pt x="2" y="132"/>
                      </a:lnTo>
                      <a:lnTo>
                        <a:pt x="2" y="132"/>
                      </a:lnTo>
                      <a:lnTo>
                        <a:pt x="5" y="110"/>
                      </a:lnTo>
                      <a:lnTo>
                        <a:pt x="6" y="98"/>
                      </a:lnTo>
                      <a:lnTo>
                        <a:pt x="5" y="93"/>
                      </a:lnTo>
                      <a:lnTo>
                        <a:pt x="4" y="87"/>
                      </a:lnTo>
                      <a:lnTo>
                        <a:pt x="4" y="87"/>
                      </a:lnTo>
                      <a:lnTo>
                        <a:pt x="2" y="82"/>
                      </a:lnTo>
                      <a:lnTo>
                        <a:pt x="1" y="79"/>
                      </a:lnTo>
                      <a:lnTo>
                        <a:pt x="0" y="76"/>
                      </a:lnTo>
                      <a:lnTo>
                        <a:pt x="0" y="76"/>
                      </a:lnTo>
                      <a:lnTo>
                        <a:pt x="1" y="75"/>
                      </a:lnTo>
                      <a:lnTo>
                        <a:pt x="2" y="74"/>
                      </a:lnTo>
                      <a:lnTo>
                        <a:pt x="2" y="71"/>
                      </a:lnTo>
                      <a:lnTo>
                        <a:pt x="2" y="65"/>
                      </a:lnTo>
                      <a:lnTo>
                        <a:pt x="2" y="65"/>
                      </a:lnTo>
                      <a:lnTo>
                        <a:pt x="4" y="61"/>
                      </a:lnTo>
                      <a:lnTo>
                        <a:pt x="4" y="59"/>
                      </a:lnTo>
                      <a:lnTo>
                        <a:pt x="2" y="58"/>
                      </a:lnTo>
                      <a:lnTo>
                        <a:pt x="2" y="58"/>
                      </a:lnTo>
                      <a:lnTo>
                        <a:pt x="4" y="55"/>
                      </a:lnTo>
                      <a:lnTo>
                        <a:pt x="6" y="51"/>
                      </a:lnTo>
                      <a:lnTo>
                        <a:pt x="7" y="48"/>
                      </a:lnTo>
                      <a:lnTo>
                        <a:pt x="8" y="45"/>
                      </a:lnTo>
                      <a:lnTo>
                        <a:pt x="8" y="45"/>
                      </a:lnTo>
                      <a:lnTo>
                        <a:pt x="8" y="41"/>
                      </a:lnTo>
                      <a:lnTo>
                        <a:pt x="6" y="36"/>
                      </a:lnTo>
                      <a:lnTo>
                        <a:pt x="5" y="33"/>
                      </a:lnTo>
                      <a:lnTo>
                        <a:pt x="4" y="29"/>
                      </a:lnTo>
                      <a:lnTo>
                        <a:pt x="4" y="29"/>
                      </a:lnTo>
                      <a:lnTo>
                        <a:pt x="7" y="27"/>
                      </a:lnTo>
                      <a:lnTo>
                        <a:pt x="9" y="25"/>
                      </a:lnTo>
                      <a:lnTo>
                        <a:pt x="13" y="23"/>
                      </a:lnTo>
                      <a:lnTo>
                        <a:pt x="15" y="22"/>
                      </a:lnTo>
                      <a:lnTo>
                        <a:pt x="18" y="22"/>
                      </a:lnTo>
                      <a:lnTo>
                        <a:pt x="18" y="22"/>
                      </a:lnTo>
                      <a:lnTo>
                        <a:pt x="17" y="24"/>
                      </a:lnTo>
                      <a:lnTo>
                        <a:pt x="17" y="26"/>
                      </a:lnTo>
                      <a:lnTo>
                        <a:pt x="18" y="28"/>
                      </a:lnTo>
                      <a:lnTo>
                        <a:pt x="20" y="31"/>
                      </a:lnTo>
                      <a:lnTo>
                        <a:pt x="20" y="33"/>
                      </a:lnTo>
                      <a:lnTo>
                        <a:pt x="20" y="33"/>
                      </a:lnTo>
                      <a:lnTo>
                        <a:pt x="19" y="34"/>
                      </a:lnTo>
                      <a:lnTo>
                        <a:pt x="18" y="34"/>
                      </a:lnTo>
                      <a:lnTo>
                        <a:pt x="18" y="35"/>
                      </a:lnTo>
                      <a:lnTo>
                        <a:pt x="18" y="35"/>
                      </a:lnTo>
                      <a:lnTo>
                        <a:pt x="20" y="45"/>
                      </a:lnTo>
                      <a:lnTo>
                        <a:pt x="20" y="45"/>
                      </a:lnTo>
                      <a:lnTo>
                        <a:pt x="20" y="48"/>
                      </a:lnTo>
                      <a:lnTo>
                        <a:pt x="20" y="51"/>
                      </a:lnTo>
                      <a:lnTo>
                        <a:pt x="20" y="51"/>
                      </a:lnTo>
                      <a:lnTo>
                        <a:pt x="21" y="55"/>
                      </a:lnTo>
                      <a:lnTo>
                        <a:pt x="20" y="63"/>
                      </a:lnTo>
                      <a:lnTo>
                        <a:pt x="20" y="63"/>
                      </a:lnTo>
                      <a:lnTo>
                        <a:pt x="19" y="73"/>
                      </a:lnTo>
                      <a:lnTo>
                        <a:pt x="19" y="85"/>
                      </a:lnTo>
                      <a:lnTo>
                        <a:pt x="18" y="95"/>
                      </a:lnTo>
                      <a:lnTo>
                        <a:pt x="16" y="99"/>
                      </a:lnTo>
                      <a:lnTo>
                        <a:pt x="14" y="103"/>
                      </a:lnTo>
                      <a:lnTo>
                        <a:pt x="14" y="103"/>
                      </a:lnTo>
                      <a:lnTo>
                        <a:pt x="15" y="108"/>
                      </a:lnTo>
                      <a:lnTo>
                        <a:pt x="16" y="114"/>
                      </a:lnTo>
                      <a:lnTo>
                        <a:pt x="16" y="114"/>
                      </a:lnTo>
                      <a:lnTo>
                        <a:pt x="17" y="118"/>
                      </a:lnTo>
                      <a:lnTo>
                        <a:pt x="18" y="126"/>
                      </a:lnTo>
                      <a:lnTo>
                        <a:pt x="18" y="126"/>
                      </a:lnTo>
                      <a:lnTo>
                        <a:pt x="19" y="126"/>
                      </a:lnTo>
                      <a:lnTo>
                        <a:pt x="20" y="127"/>
                      </a:lnTo>
                      <a:lnTo>
                        <a:pt x="20" y="128"/>
                      </a:lnTo>
                      <a:lnTo>
                        <a:pt x="20" y="128"/>
                      </a:lnTo>
                      <a:lnTo>
                        <a:pt x="19" y="128"/>
                      </a:lnTo>
                      <a:lnTo>
                        <a:pt x="18" y="129"/>
                      </a:lnTo>
                      <a:lnTo>
                        <a:pt x="18" y="130"/>
                      </a:lnTo>
                      <a:lnTo>
                        <a:pt x="18" y="130"/>
                      </a:lnTo>
                      <a:lnTo>
                        <a:pt x="19" y="130"/>
                      </a:lnTo>
                      <a:lnTo>
                        <a:pt x="20" y="131"/>
                      </a:lnTo>
                      <a:lnTo>
                        <a:pt x="20" y="132"/>
                      </a:lnTo>
                      <a:lnTo>
                        <a:pt x="20" y="132"/>
                      </a:lnTo>
                      <a:lnTo>
                        <a:pt x="19" y="132"/>
                      </a:lnTo>
                      <a:lnTo>
                        <a:pt x="18" y="133"/>
                      </a:lnTo>
                      <a:lnTo>
                        <a:pt x="18" y="134"/>
                      </a:lnTo>
                      <a:lnTo>
                        <a:pt x="18" y="134"/>
                      </a:lnTo>
                      <a:lnTo>
                        <a:pt x="22" y="136"/>
                      </a:lnTo>
                      <a:lnTo>
                        <a:pt x="22" y="136"/>
                      </a:lnTo>
                      <a:lnTo>
                        <a:pt x="21" y="139"/>
                      </a:lnTo>
                      <a:lnTo>
                        <a:pt x="20" y="144"/>
                      </a:lnTo>
                      <a:lnTo>
                        <a:pt x="20" y="144"/>
                      </a:lnTo>
                      <a:lnTo>
                        <a:pt x="20" y="150"/>
                      </a:lnTo>
                      <a:lnTo>
                        <a:pt x="21" y="157"/>
                      </a:lnTo>
                      <a:lnTo>
                        <a:pt x="23" y="164"/>
                      </a:lnTo>
                      <a:lnTo>
                        <a:pt x="22" y="172"/>
                      </a:lnTo>
                      <a:lnTo>
                        <a:pt x="22" y="172"/>
                      </a:lnTo>
                      <a:lnTo>
                        <a:pt x="21" y="176"/>
                      </a:lnTo>
                      <a:lnTo>
                        <a:pt x="20" y="179"/>
                      </a:lnTo>
                      <a:lnTo>
                        <a:pt x="20" y="179"/>
                      </a:lnTo>
                      <a:lnTo>
                        <a:pt x="21" y="185"/>
                      </a:lnTo>
                      <a:lnTo>
                        <a:pt x="22" y="188"/>
                      </a:lnTo>
                      <a:lnTo>
                        <a:pt x="22" y="188"/>
                      </a:lnTo>
                      <a:lnTo>
                        <a:pt x="23" y="194"/>
                      </a:lnTo>
                      <a:lnTo>
                        <a:pt x="22" y="199"/>
                      </a:lnTo>
                      <a:lnTo>
                        <a:pt x="23" y="205"/>
                      </a:lnTo>
                      <a:lnTo>
                        <a:pt x="25" y="207"/>
                      </a:lnTo>
                      <a:lnTo>
                        <a:pt x="27" y="208"/>
                      </a:lnTo>
                      <a:lnTo>
                        <a:pt x="27" y="208"/>
                      </a:lnTo>
                      <a:lnTo>
                        <a:pt x="25" y="214"/>
                      </a:lnTo>
                      <a:lnTo>
                        <a:pt x="25" y="219"/>
                      </a:lnTo>
                      <a:lnTo>
                        <a:pt x="27" y="231"/>
                      </a:lnTo>
                      <a:lnTo>
                        <a:pt x="27" y="231"/>
                      </a:lnTo>
                      <a:lnTo>
                        <a:pt x="25" y="231"/>
                      </a:lnTo>
                      <a:lnTo>
                        <a:pt x="25" y="232"/>
                      </a:lnTo>
                      <a:lnTo>
                        <a:pt x="24" y="233"/>
                      </a:lnTo>
                      <a:lnTo>
                        <a:pt x="24" y="233"/>
                      </a:lnTo>
                      <a:lnTo>
                        <a:pt x="26" y="233"/>
                      </a:lnTo>
                      <a:lnTo>
                        <a:pt x="26" y="234"/>
                      </a:lnTo>
                      <a:lnTo>
                        <a:pt x="27" y="235"/>
                      </a:lnTo>
                      <a:lnTo>
                        <a:pt x="27" y="235"/>
                      </a:lnTo>
                      <a:lnTo>
                        <a:pt x="26" y="240"/>
                      </a:lnTo>
                      <a:lnTo>
                        <a:pt x="24" y="245"/>
                      </a:lnTo>
                      <a:lnTo>
                        <a:pt x="24" y="245"/>
                      </a:lnTo>
                      <a:lnTo>
                        <a:pt x="24" y="247"/>
                      </a:lnTo>
                      <a:lnTo>
                        <a:pt x="25" y="248"/>
                      </a:lnTo>
                      <a:lnTo>
                        <a:pt x="27" y="251"/>
                      </a:lnTo>
                      <a:lnTo>
                        <a:pt x="30" y="253"/>
                      </a:lnTo>
                      <a:lnTo>
                        <a:pt x="34" y="255"/>
                      </a:lnTo>
                      <a:lnTo>
                        <a:pt x="34" y="255"/>
                      </a:lnTo>
                      <a:lnTo>
                        <a:pt x="34" y="257"/>
                      </a:lnTo>
                      <a:lnTo>
                        <a:pt x="34" y="258"/>
                      </a:lnTo>
                      <a:lnTo>
                        <a:pt x="35" y="259"/>
                      </a:lnTo>
                      <a:lnTo>
                        <a:pt x="36" y="259"/>
                      </a:lnTo>
                      <a:lnTo>
                        <a:pt x="36" y="259"/>
                      </a:lnTo>
                      <a:lnTo>
                        <a:pt x="35" y="262"/>
                      </a:lnTo>
                      <a:lnTo>
                        <a:pt x="35" y="265"/>
                      </a:lnTo>
                      <a:lnTo>
                        <a:pt x="37" y="269"/>
                      </a:lnTo>
                      <a:lnTo>
                        <a:pt x="39" y="273"/>
                      </a:lnTo>
                      <a:lnTo>
                        <a:pt x="40" y="278"/>
                      </a:lnTo>
                      <a:lnTo>
                        <a:pt x="40" y="278"/>
                      </a:lnTo>
                      <a:lnTo>
                        <a:pt x="40" y="280"/>
                      </a:lnTo>
                      <a:lnTo>
                        <a:pt x="39" y="281"/>
                      </a:lnTo>
                      <a:lnTo>
                        <a:pt x="39" y="282"/>
                      </a:lnTo>
                      <a:lnTo>
                        <a:pt x="38" y="285"/>
                      </a:lnTo>
                      <a:lnTo>
                        <a:pt x="38" y="285"/>
                      </a:lnTo>
                      <a:lnTo>
                        <a:pt x="39" y="287"/>
                      </a:lnTo>
                      <a:lnTo>
                        <a:pt x="40" y="289"/>
                      </a:lnTo>
                      <a:lnTo>
                        <a:pt x="40" y="289"/>
                      </a:lnTo>
                      <a:lnTo>
                        <a:pt x="42" y="299"/>
                      </a:lnTo>
                      <a:lnTo>
                        <a:pt x="43" y="305"/>
                      </a:lnTo>
                      <a:lnTo>
                        <a:pt x="45" y="306"/>
                      </a:lnTo>
                      <a:lnTo>
                        <a:pt x="47" y="307"/>
                      </a:lnTo>
                      <a:lnTo>
                        <a:pt x="47" y="307"/>
                      </a:lnTo>
                      <a:lnTo>
                        <a:pt x="49" y="323"/>
                      </a:lnTo>
                      <a:lnTo>
                        <a:pt x="52" y="338"/>
                      </a:lnTo>
                      <a:lnTo>
                        <a:pt x="52" y="338"/>
                      </a:lnTo>
                      <a:lnTo>
                        <a:pt x="52" y="340"/>
                      </a:lnTo>
                      <a:lnTo>
                        <a:pt x="52" y="342"/>
                      </a:lnTo>
                      <a:lnTo>
                        <a:pt x="52" y="342"/>
                      </a:lnTo>
                      <a:lnTo>
                        <a:pt x="55" y="345"/>
                      </a:lnTo>
                      <a:lnTo>
                        <a:pt x="56" y="346"/>
                      </a:lnTo>
                      <a:lnTo>
                        <a:pt x="56" y="348"/>
                      </a:lnTo>
                      <a:lnTo>
                        <a:pt x="56" y="348"/>
                      </a:lnTo>
                      <a:lnTo>
                        <a:pt x="56" y="347"/>
                      </a:lnTo>
                      <a:lnTo>
                        <a:pt x="55" y="348"/>
                      </a:lnTo>
                      <a:lnTo>
                        <a:pt x="54" y="349"/>
                      </a:lnTo>
                      <a:lnTo>
                        <a:pt x="54" y="350"/>
                      </a:lnTo>
                      <a:lnTo>
                        <a:pt x="54" y="350"/>
                      </a:lnTo>
                      <a:lnTo>
                        <a:pt x="56" y="352"/>
                      </a:lnTo>
                      <a:lnTo>
                        <a:pt x="57" y="354"/>
                      </a:lnTo>
                      <a:lnTo>
                        <a:pt x="59" y="361"/>
                      </a:lnTo>
                      <a:lnTo>
                        <a:pt x="61" y="369"/>
                      </a:lnTo>
                      <a:lnTo>
                        <a:pt x="63" y="372"/>
                      </a:lnTo>
                      <a:lnTo>
                        <a:pt x="65" y="374"/>
                      </a:lnTo>
                      <a:lnTo>
                        <a:pt x="65" y="374"/>
                      </a:lnTo>
                      <a:lnTo>
                        <a:pt x="65" y="376"/>
                      </a:lnTo>
                      <a:lnTo>
                        <a:pt x="64" y="378"/>
                      </a:lnTo>
                      <a:lnTo>
                        <a:pt x="63" y="379"/>
                      </a:lnTo>
                      <a:lnTo>
                        <a:pt x="63" y="381"/>
                      </a:lnTo>
                      <a:lnTo>
                        <a:pt x="63" y="381"/>
                      </a:lnTo>
                      <a:lnTo>
                        <a:pt x="63" y="386"/>
                      </a:lnTo>
                      <a:lnTo>
                        <a:pt x="65" y="389"/>
                      </a:lnTo>
                      <a:lnTo>
                        <a:pt x="66" y="393"/>
                      </a:lnTo>
                      <a:lnTo>
                        <a:pt x="67" y="397"/>
                      </a:lnTo>
                      <a:lnTo>
                        <a:pt x="67" y="397"/>
                      </a:lnTo>
                      <a:lnTo>
                        <a:pt x="67" y="398"/>
                      </a:lnTo>
                      <a:lnTo>
                        <a:pt x="66" y="399"/>
                      </a:lnTo>
                      <a:lnTo>
                        <a:pt x="65" y="401"/>
                      </a:lnTo>
                      <a:lnTo>
                        <a:pt x="65" y="401"/>
                      </a:lnTo>
                      <a:lnTo>
                        <a:pt x="67" y="408"/>
                      </a:lnTo>
                      <a:lnTo>
                        <a:pt x="67" y="413"/>
                      </a:lnTo>
                      <a:lnTo>
                        <a:pt x="67" y="419"/>
                      </a:lnTo>
                      <a:lnTo>
                        <a:pt x="67" y="419"/>
                      </a:lnTo>
                      <a:lnTo>
                        <a:pt x="69" y="421"/>
                      </a:lnTo>
                      <a:lnTo>
                        <a:pt x="71" y="423"/>
                      </a:lnTo>
                      <a:lnTo>
                        <a:pt x="71" y="423"/>
                      </a:lnTo>
                      <a:lnTo>
                        <a:pt x="71" y="425"/>
                      </a:lnTo>
                      <a:lnTo>
                        <a:pt x="71" y="428"/>
                      </a:lnTo>
                      <a:lnTo>
                        <a:pt x="71" y="428"/>
                      </a:lnTo>
                      <a:lnTo>
                        <a:pt x="74" y="428"/>
                      </a:lnTo>
                      <a:lnTo>
                        <a:pt x="74" y="428"/>
                      </a:lnTo>
                      <a:lnTo>
                        <a:pt x="77" y="433"/>
                      </a:lnTo>
                      <a:lnTo>
                        <a:pt x="81" y="437"/>
                      </a:lnTo>
                      <a:lnTo>
                        <a:pt x="81" y="437"/>
                      </a:lnTo>
                      <a:lnTo>
                        <a:pt x="81" y="445"/>
                      </a:lnTo>
                      <a:lnTo>
                        <a:pt x="81" y="445"/>
                      </a:lnTo>
                      <a:lnTo>
                        <a:pt x="85" y="451"/>
                      </a:lnTo>
                      <a:lnTo>
                        <a:pt x="88" y="456"/>
                      </a:lnTo>
                      <a:lnTo>
                        <a:pt x="92" y="460"/>
                      </a:lnTo>
                      <a:lnTo>
                        <a:pt x="96" y="462"/>
                      </a:lnTo>
                      <a:lnTo>
                        <a:pt x="99" y="463"/>
                      </a:lnTo>
                      <a:lnTo>
                        <a:pt x="99" y="463"/>
                      </a:lnTo>
                      <a:lnTo>
                        <a:pt x="98" y="468"/>
                      </a:lnTo>
                      <a:lnTo>
                        <a:pt x="99" y="471"/>
                      </a:lnTo>
                      <a:lnTo>
                        <a:pt x="101" y="475"/>
                      </a:lnTo>
                      <a:lnTo>
                        <a:pt x="103" y="480"/>
                      </a:lnTo>
                      <a:lnTo>
                        <a:pt x="103" y="482"/>
                      </a:lnTo>
                      <a:lnTo>
                        <a:pt x="103" y="486"/>
                      </a:lnTo>
                      <a:lnTo>
                        <a:pt x="103" y="486"/>
                      </a:lnTo>
                      <a:lnTo>
                        <a:pt x="105" y="492"/>
                      </a:lnTo>
                      <a:lnTo>
                        <a:pt x="109" y="496"/>
                      </a:lnTo>
                      <a:lnTo>
                        <a:pt x="114" y="500"/>
                      </a:lnTo>
                      <a:lnTo>
                        <a:pt x="117" y="504"/>
                      </a:lnTo>
                      <a:lnTo>
                        <a:pt x="117" y="504"/>
                      </a:lnTo>
                      <a:lnTo>
                        <a:pt x="117" y="520"/>
                      </a:lnTo>
                      <a:lnTo>
                        <a:pt x="117" y="520"/>
                      </a:lnTo>
                      <a:lnTo>
                        <a:pt x="118" y="522"/>
                      </a:lnTo>
                      <a:lnTo>
                        <a:pt x="119" y="524"/>
                      </a:lnTo>
                      <a:lnTo>
                        <a:pt x="119" y="524"/>
                      </a:lnTo>
                      <a:lnTo>
                        <a:pt x="121" y="528"/>
                      </a:lnTo>
                      <a:lnTo>
                        <a:pt x="123" y="530"/>
                      </a:lnTo>
                      <a:lnTo>
                        <a:pt x="130" y="534"/>
                      </a:lnTo>
                      <a:lnTo>
                        <a:pt x="130" y="534"/>
                      </a:lnTo>
                      <a:lnTo>
                        <a:pt x="131" y="537"/>
                      </a:lnTo>
                      <a:lnTo>
                        <a:pt x="133" y="540"/>
                      </a:lnTo>
                      <a:lnTo>
                        <a:pt x="136" y="542"/>
                      </a:lnTo>
                      <a:lnTo>
                        <a:pt x="137" y="546"/>
                      </a:lnTo>
                      <a:lnTo>
                        <a:pt x="137" y="546"/>
                      </a:lnTo>
                      <a:lnTo>
                        <a:pt x="139" y="548"/>
                      </a:lnTo>
                      <a:lnTo>
                        <a:pt x="140" y="549"/>
                      </a:lnTo>
                      <a:lnTo>
                        <a:pt x="142" y="552"/>
                      </a:lnTo>
                      <a:lnTo>
                        <a:pt x="144" y="555"/>
                      </a:lnTo>
                      <a:lnTo>
                        <a:pt x="145" y="556"/>
                      </a:lnTo>
                      <a:lnTo>
                        <a:pt x="148" y="556"/>
                      </a:lnTo>
                      <a:lnTo>
                        <a:pt x="148" y="556"/>
                      </a:lnTo>
                      <a:lnTo>
                        <a:pt x="148" y="562"/>
                      </a:lnTo>
                      <a:lnTo>
                        <a:pt x="149" y="566"/>
                      </a:lnTo>
                      <a:lnTo>
                        <a:pt x="149" y="571"/>
                      </a:lnTo>
                      <a:lnTo>
                        <a:pt x="148" y="576"/>
                      </a:lnTo>
                      <a:lnTo>
                        <a:pt x="148" y="576"/>
                      </a:lnTo>
                      <a:lnTo>
                        <a:pt x="150" y="578"/>
                      </a:lnTo>
                      <a:lnTo>
                        <a:pt x="153" y="579"/>
                      </a:lnTo>
                      <a:lnTo>
                        <a:pt x="157" y="581"/>
                      </a:lnTo>
                      <a:lnTo>
                        <a:pt x="159" y="582"/>
                      </a:lnTo>
                      <a:lnTo>
                        <a:pt x="159" y="582"/>
                      </a:lnTo>
                      <a:lnTo>
                        <a:pt x="159" y="587"/>
                      </a:lnTo>
                      <a:lnTo>
                        <a:pt x="159" y="590"/>
                      </a:lnTo>
                      <a:lnTo>
                        <a:pt x="159" y="592"/>
                      </a:lnTo>
                      <a:lnTo>
                        <a:pt x="159" y="592"/>
                      </a:lnTo>
                      <a:lnTo>
                        <a:pt x="161" y="594"/>
                      </a:lnTo>
                      <a:lnTo>
                        <a:pt x="163" y="595"/>
                      </a:lnTo>
                      <a:lnTo>
                        <a:pt x="165" y="596"/>
                      </a:lnTo>
                      <a:lnTo>
                        <a:pt x="166" y="598"/>
                      </a:lnTo>
                      <a:lnTo>
                        <a:pt x="166" y="598"/>
                      </a:lnTo>
                      <a:lnTo>
                        <a:pt x="167" y="601"/>
                      </a:lnTo>
                      <a:lnTo>
                        <a:pt x="169" y="603"/>
                      </a:lnTo>
                      <a:lnTo>
                        <a:pt x="174" y="607"/>
                      </a:lnTo>
                      <a:lnTo>
                        <a:pt x="174" y="607"/>
                      </a:lnTo>
                      <a:lnTo>
                        <a:pt x="173" y="610"/>
                      </a:lnTo>
                      <a:lnTo>
                        <a:pt x="172" y="612"/>
                      </a:lnTo>
                      <a:lnTo>
                        <a:pt x="173" y="614"/>
                      </a:lnTo>
                      <a:lnTo>
                        <a:pt x="174" y="616"/>
                      </a:lnTo>
                      <a:lnTo>
                        <a:pt x="174" y="616"/>
                      </a:lnTo>
                      <a:lnTo>
                        <a:pt x="174" y="618"/>
                      </a:lnTo>
                      <a:lnTo>
                        <a:pt x="176" y="619"/>
                      </a:lnTo>
                      <a:lnTo>
                        <a:pt x="179" y="619"/>
                      </a:lnTo>
                      <a:lnTo>
                        <a:pt x="181" y="619"/>
                      </a:lnTo>
                      <a:lnTo>
                        <a:pt x="182" y="619"/>
                      </a:lnTo>
                      <a:lnTo>
                        <a:pt x="182" y="621"/>
                      </a:lnTo>
                      <a:lnTo>
                        <a:pt x="182" y="623"/>
                      </a:lnTo>
                      <a:lnTo>
                        <a:pt x="182" y="623"/>
                      </a:lnTo>
                      <a:lnTo>
                        <a:pt x="194" y="623"/>
                      </a:lnTo>
                      <a:lnTo>
                        <a:pt x="194" y="623"/>
                      </a:lnTo>
                      <a:lnTo>
                        <a:pt x="196" y="626"/>
                      </a:lnTo>
                      <a:lnTo>
                        <a:pt x="197" y="630"/>
                      </a:lnTo>
                      <a:lnTo>
                        <a:pt x="200" y="634"/>
                      </a:lnTo>
                      <a:lnTo>
                        <a:pt x="202" y="636"/>
                      </a:lnTo>
                      <a:lnTo>
                        <a:pt x="203" y="638"/>
                      </a:lnTo>
                      <a:lnTo>
                        <a:pt x="204" y="641"/>
                      </a:lnTo>
                      <a:lnTo>
                        <a:pt x="204" y="645"/>
                      </a:lnTo>
                      <a:lnTo>
                        <a:pt x="204" y="645"/>
                      </a:lnTo>
                      <a:lnTo>
                        <a:pt x="208" y="647"/>
                      </a:lnTo>
                      <a:lnTo>
                        <a:pt x="212" y="647"/>
                      </a:lnTo>
                      <a:lnTo>
                        <a:pt x="212" y="647"/>
                      </a:lnTo>
                      <a:lnTo>
                        <a:pt x="213" y="652"/>
                      </a:lnTo>
                      <a:lnTo>
                        <a:pt x="215" y="654"/>
                      </a:lnTo>
                      <a:lnTo>
                        <a:pt x="220" y="659"/>
                      </a:lnTo>
                      <a:lnTo>
                        <a:pt x="223" y="664"/>
                      </a:lnTo>
                      <a:lnTo>
                        <a:pt x="226" y="671"/>
                      </a:lnTo>
                      <a:lnTo>
                        <a:pt x="226" y="671"/>
                      </a:lnTo>
                      <a:lnTo>
                        <a:pt x="228" y="672"/>
                      </a:lnTo>
                      <a:lnTo>
                        <a:pt x="229" y="673"/>
                      </a:lnTo>
                      <a:lnTo>
                        <a:pt x="233" y="675"/>
                      </a:lnTo>
                      <a:lnTo>
                        <a:pt x="233" y="675"/>
                      </a:lnTo>
                      <a:lnTo>
                        <a:pt x="235" y="678"/>
                      </a:lnTo>
                      <a:lnTo>
                        <a:pt x="236" y="679"/>
                      </a:lnTo>
                      <a:lnTo>
                        <a:pt x="240" y="679"/>
                      </a:lnTo>
                      <a:lnTo>
                        <a:pt x="240" y="679"/>
                      </a:lnTo>
                      <a:lnTo>
                        <a:pt x="241" y="683"/>
                      </a:lnTo>
                      <a:lnTo>
                        <a:pt x="243" y="687"/>
                      </a:lnTo>
                      <a:lnTo>
                        <a:pt x="249" y="695"/>
                      </a:lnTo>
                      <a:lnTo>
                        <a:pt x="249" y="695"/>
                      </a:lnTo>
                      <a:lnTo>
                        <a:pt x="253" y="699"/>
                      </a:lnTo>
                      <a:lnTo>
                        <a:pt x="253" y="699"/>
                      </a:lnTo>
                      <a:lnTo>
                        <a:pt x="253" y="702"/>
                      </a:lnTo>
                      <a:lnTo>
                        <a:pt x="254" y="704"/>
                      </a:lnTo>
                      <a:lnTo>
                        <a:pt x="254" y="706"/>
                      </a:lnTo>
                      <a:lnTo>
                        <a:pt x="255" y="708"/>
                      </a:lnTo>
                      <a:lnTo>
                        <a:pt x="255" y="708"/>
                      </a:lnTo>
                      <a:lnTo>
                        <a:pt x="258" y="708"/>
                      </a:lnTo>
                      <a:lnTo>
                        <a:pt x="260" y="708"/>
                      </a:lnTo>
                      <a:lnTo>
                        <a:pt x="260" y="708"/>
                      </a:lnTo>
                      <a:lnTo>
                        <a:pt x="261" y="712"/>
                      </a:lnTo>
                      <a:lnTo>
                        <a:pt x="262" y="715"/>
                      </a:lnTo>
                      <a:lnTo>
                        <a:pt x="262" y="715"/>
                      </a:lnTo>
                      <a:lnTo>
                        <a:pt x="264" y="717"/>
                      </a:lnTo>
                      <a:lnTo>
                        <a:pt x="267" y="720"/>
                      </a:lnTo>
                      <a:lnTo>
                        <a:pt x="267" y="720"/>
                      </a:lnTo>
                      <a:lnTo>
                        <a:pt x="269" y="723"/>
                      </a:lnTo>
                      <a:lnTo>
                        <a:pt x="272" y="726"/>
                      </a:lnTo>
                      <a:lnTo>
                        <a:pt x="275" y="728"/>
                      </a:lnTo>
                      <a:lnTo>
                        <a:pt x="283" y="728"/>
                      </a:lnTo>
                      <a:lnTo>
                        <a:pt x="283" y="728"/>
                      </a:lnTo>
                      <a:lnTo>
                        <a:pt x="282" y="733"/>
                      </a:lnTo>
                      <a:lnTo>
                        <a:pt x="283" y="736"/>
                      </a:lnTo>
                      <a:lnTo>
                        <a:pt x="284" y="738"/>
                      </a:lnTo>
                      <a:lnTo>
                        <a:pt x="286" y="740"/>
                      </a:lnTo>
                      <a:lnTo>
                        <a:pt x="290" y="742"/>
                      </a:lnTo>
                      <a:lnTo>
                        <a:pt x="292" y="744"/>
                      </a:lnTo>
                      <a:lnTo>
                        <a:pt x="293" y="746"/>
                      </a:lnTo>
                      <a:lnTo>
                        <a:pt x="293" y="746"/>
                      </a:lnTo>
                      <a:lnTo>
                        <a:pt x="297" y="745"/>
                      </a:lnTo>
                      <a:lnTo>
                        <a:pt x="300" y="746"/>
                      </a:lnTo>
                      <a:lnTo>
                        <a:pt x="303" y="747"/>
                      </a:lnTo>
                      <a:lnTo>
                        <a:pt x="305" y="749"/>
                      </a:lnTo>
                      <a:lnTo>
                        <a:pt x="309" y="753"/>
                      </a:lnTo>
                      <a:lnTo>
                        <a:pt x="311" y="755"/>
                      </a:lnTo>
                      <a:lnTo>
                        <a:pt x="313" y="756"/>
                      </a:lnTo>
                      <a:lnTo>
                        <a:pt x="313" y="756"/>
                      </a:lnTo>
                      <a:lnTo>
                        <a:pt x="316" y="756"/>
                      </a:lnTo>
                      <a:lnTo>
                        <a:pt x="318" y="756"/>
                      </a:lnTo>
                      <a:lnTo>
                        <a:pt x="318" y="756"/>
                      </a:lnTo>
                      <a:lnTo>
                        <a:pt x="318" y="758"/>
                      </a:lnTo>
                      <a:lnTo>
                        <a:pt x="318" y="760"/>
                      </a:lnTo>
                      <a:lnTo>
                        <a:pt x="318" y="760"/>
                      </a:lnTo>
                      <a:lnTo>
                        <a:pt x="320" y="761"/>
                      </a:lnTo>
                      <a:lnTo>
                        <a:pt x="322" y="761"/>
                      </a:lnTo>
                      <a:lnTo>
                        <a:pt x="324" y="761"/>
                      </a:lnTo>
                      <a:lnTo>
                        <a:pt x="325" y="762"/>
                      </a:lnTo>
                      <a:lnTo>
                        <a:pt x="325" y="762"/>
                      </a:lnTo>
                      <a:lnTo>
                        <a:pt x="328" y="767"/>
                      </a:lnTo>
                      <a:lnTo>
                        <a:pt x="330" y="773"/>
                      </a:lnTo>
                      <a:lnTo>
                        <a:pt x="333" y="778"/>
                      </a:lnTo>
                      <a:lnTo>
                        <a:pt x="336" y="782"/>
                      </a:lnTo>
                      <a:lnTo>
                        <a:pt x="336" y="782"/>
                      </a:lnTo>
                      <a:lnTo>
                        <a:pt x="340" y="785"/>
                      </a:lnTo>
                      <a:lnTo>
                        <a:pt x="343" y="788"/>
                      </a:lnTo>
                      <a:lnTo>
                        <a:pt x="346" y="790"/>
                      </a:lnTo>
                      <a:lnTo>
                        <a:pt x="350" y="794"/>
                      </a:lnTo>
                      <a:lnTo>
                        <a:pt x="350" y="794"/>
                      </a:lnTo>
                      <a:lnTo>
                        <a:pt x="353" y="793"/>
                      </a:lnTo>
                      <a:lnTo>
                        <a:pt x="357" y="793"/>
                      </a:lnTo>
                      <a:lnTo>
                        <a:pt x="362" y="794"/>
                      </a:lnTo>
                      <a:lnTo>
                        <a:pt x="365" y="796"/>
                      </a:lnTo>
                      <a:lnTo>
                        <a:pt x="365" y="796"/>
                      </a:lnTo>
                      <a:lnTo>
                        <a:pt x="368" y="800"/>
                      </a:lnTo>
                      <a:lnTo>
                        <a:pt x="368" y="800"/>
                      </a:lnTo>
                      <a:lnTo>
                        <a:pt x="370" y="799"/>
                      </a:lnTo>
                      <a:lnTo>
                        <a:pt x="372" y="798"/>
                      </a:lnTo>
                      <a:lnTo>
                        <a:pt x="372" y="798"/>
                      </a:lnTo>
                      <a:lnTo>
                        <a:pt x="372" y="799"/>
                      </a:lnTo>
                      <a:lnTo>
                        <a:pt x="374" y="800"/>
                      </a:lnTo>
                      <a:lnTo>
                        <a:pt x="374" y="800"/>
                      </a:lnTo>
                      <a:lnTo>
                        <a:pt x="377" y="802"/>
                      </a:lnTo>
                      <a:lnTo>
                        <a:pt x="381" y="805"/>
                      </a:lnTo>
                      <a:lnTo>
                        <a:pt x="381" y="805"/>
                      </a:lnTo>
                      <a:lnTo>
                        <a:pt x="387" y="809"/>
                      </a:lnTo>
                      <a:lnTo>
                        <a:pt x="391" y="810"/>
                      </a:lnTo>
                      <a:lnTo>
                        <a:pt x="396" y="811"/>
                      </a:lnTo>
                      <a:lnTo>
                        <a:pt x="396" y="811"/>
                      </a:lnTo>
                      <a:lnTo>
                        <a:pt x="398" y="816"/>
                      </a:lnTo>
                      <a:lnTo>
                        <a:pt x="402" y="820"/>
                      </a:lnTo>
                      <a:lnTo>
                        <a:pt x="402" y="820"/>
                      </a:lnTo>
                      <a:lnTo>
                        <a:pt x="404" y="821"/>
                      </a:lnTo>
                      <a:lnTo>
                        <a:pt x="406" y="820"/>
                      </a:lnTo>
                      <a:lnTo>
                        <a:pt x="408" y="820"/>
                      </a:lnTo>
                      <a:lnTo>
                        <a:pt x="410" y="820"/>
                      </a:lnTo>
                      <a:lnTo>
                        <a:pt x="410" y="820"/>
                      </a:lnTo>
                      <a:lnTo>
                        <a:pt x="411" y="823"/>
                      </a:lnTo>
                      <a:lnTo>
                        <a:pt x="412" y="825"/>
                      </a:lnTo>
                      <a:lnTo>
                        <a:pt x="412" y="825"/>
                      </a:lnTo>
                      <a:lnTo>
                        <a:pt x="413" y="825"/>
                      </a:lnTo>
                      <a:lnTo>
                        <a:pt x="414" y="824"/>
                      </a:lnTo>
                      <a:lnTo>
                        <a:pt x="415" y="823"/>
                      </a:lnTo>
                      <a:lnTo>
                        <a:pt x="417" y="823"/>
                      </a:lnTo>
                      <a:lnTo>
                        <a:pt x="417" y="823"/>
                      </a:lnTo>
                      <a:lnTo>
                        <a:pt x="418" y="825"/>
                      </a:lnTo>
                      <a:lnTo>
                        <a:pt x="419" y="827"/>
                      </a:lnTo>
                      <a:lnTo>
                        <a:pt x="419" y="827"/>
                      </a:lnTo>
                      <a:lnTo>
                        <a:pt x="420" y="827"/>
                      </a:lnTo>
                      <a:lnTo>
                        <a:pt x="423" y="826"/>
                      </a:lnTo>
                      <a:lnTo>
                        <a:pt x="424" y="825"/>
                      </a:lnTo>
                      <a:lnTo>
                        <a:pt x="424" y="825"/>
                      </a:lnTo>
                      <a:lnTo>
                        <a:pt x="426" y="827"/>
                      </a:lnTo>
                      <a:lnTo>
                        <a:pt x="428" y="829"/>
                      </a:lnTo>
                      <a:lnTo>
                        <a:pt x="428" y="829"/>
                      </a:lnTo>
                      <a:lnTo>
                        <a:pt x="431" y="830"/>
                      </a:lnTo>
                      <a:lnTo>
                        <a:pt x="435" y="831"/>
                      </a:lnTo>
                      <a:lnTo>
                        <a:pt x="435" y="831"/>
                      </a:lnTo>
                      <a:lnTo>
                        <a:pt x="439" y="835"/>
                      </a:lnTo>
                      <a:lnTo>
                        <a:pt x="444" y="839"/>
                      </a:lnTo>
                      <a:lnTo>
                        <a:pt x="444" y="839"/>
                      </a:lnTo>
                      <a:lnTo>
                        <a:pt x="457" y="839"/>
                      </a:lnTo>
                      <a:lnTo>
                        <a:pt x="457" y="839"/>
                      </a:lnTo>
                      <a:lnTo>
                        <a:pt x="458" y="841"/>
                      </a:lnTo>
                      <a:lnTo>
                        <a:pt x="459" y="843"/>
                      </a:lnTo>
                      <a:lnTo>
                        <a:pt x="464" y="846"/>
                      </a:lnTo>
                      <a:lnTo>
                        <a:pt x="467" y="848"/>
                      </a:lnTo>
                      <a:lnTo>
                        <a:pt x="471" y="851"/>
                      </a:lnTo>
                      <a:lnTo>
                        <a:pt x="471" y="851"/>
                      </a:lnTo>
                      <a:lnTo>
                        <a:pt x="486" y="854"/>
                      </a:lnTo>
                      <a:lnTo>
                        <a:pt x="493" y="855"/>
                      </a:lnTo>
                      <a:lnTo>
                        <a:pt x="495" y="857"/>
                      </a:lnTo>
                      <a:lnTo>
                        <a:pt x="497" y="859"/>
                      </a:lnTo>
                      <a:lnTo>
                        <a:pt x="497" y="859"/>
                      </a:lnTo>
                      <a:lnTo>
                        <a:pt x="499" y="859"/>
                      </a:lnTo>
                      <a:lnTo>
                        <a:pt x="502" y="858"/>
                      </a:lnTo>
                      <a:lnTo>
                        <a:pt x="505" y="857"/>
                      </a:lnTo>
                      <a:lnTo>
                        <a:pt x="505" y="857"/>
                      </a:lnTo>
                      <a:lnTo>
                        <a:pt x="506" y="857"/>
                      </a:lnTo>
                      <a:lnTo>
                        <a:pt x="508" y="858"/>
                      </a:lnTo>
                      <a:lnTo>
                        <a:pt x="511" y="861"/>
                      </a:lnTo>
                      <a:lnTo>
                        <a:pt x="511" y="861"/>
                      </a:lnTo>
                      <a:lnTo>
                        <a:pt x="515" y="862"/>
                      </a:lnTo>
                      <a:lnTo>
                        <a:pt x="520" y="863"/>
                      </a:lnTo>
                      <a:lnTo>
                        <a:pt x="520" y="863"/>
                      </a:lnTo>
                      <a:lnTo>
                        <a:pt x="520" y="864"/>
                      </a:lnTo>
                      <a:lnTo>
                        <a:pt x="521" y="865"/>
                      </a:lnTo>
                      <a:lnTo>
                        <a:pt x="522" y="865"/>
                      </a:lnTo>
                      <a:lnTo>
                        <a:pt x="522" y="865"/>
                      </a:lnTo>
                      <a:lnTo>
                        <a:pt x="525" y="866"/>
                      </a:lnTo>
                      <a:lnTo>
                        <a:pt x="528" y="867"/>
                      </a:lnTo>
                      <a:lnTo>
                        <a:pt x="531" y="869"/>
                      </a:lnTo>
                      <a:lnTo>
                        <a:pt x="531" y="869"/>
                      </a:lnTo>
                      <a:lnTo>
                        <a:pt x="535" y="871"/>
                      </a:lnTo>
                      <a:lnTo>
                        <a:pt x="538" y="872"/>
                      </a:lnTo>
                      <a:lnTo>
                        <a:pt x="542" y="872"/>
                      </a:lnTo>
                      <a:lnTo>
                        <a:pt x="542" y="872"/>
                      </a:lnTo>
                      <a:lnTo>
                        <a:pt x="543" y="875"/>
                      </a:lnTo>
                      <a:lnTo>
                        <a:pt x="544" y="879"/>
                      </a:lnTo>
                      <a:lnTo>
                        <a:pt x="544" y="879"/>
                      </a:lnTo>
                      <a:lnTo>
                        <a:pt x="547" y="879"/>
                      </a:lnTo>
                      <a:lnTo>
                        <a:pt x="549" y="879"/>
                      </a:lnTo>
                      <a:lnTo>
                        <a:pt x="552" y="878"/>
                      </a:lnTo>
                      <a:lnTo>
                        <a:pt x="553" y="877"/>
                      </a:lnTo>
                      <a:lnTo>
                        <a:pt x="553" y="877"/>
                      </a:lnTo>
                      <a:lnTo>
                        <a:pt x="554" y="881"/>
                      </a:lnTo>
                      <a:lnTo>
                        <a:pt x="554" y="881"/>
                      </a:lnTo>
                      <a:lnTo>
                        <a:pt x="567" y="880"/>
                      </a:lnTo>
                      <a:lnTo>
                        <a:pt x="569" y="881"/>
                      </a:lnTo>
                      <a:lnTo>
                        <a:pt x="572" y="881"/>
                      </a:lnTo>
                      <a:lnTo>
                        <a:pt x="574" y="883"/>
                      </a:lnTo>
                      <a:lnTo>
                        <a:pt x="576" y="885"/>
                      </a:lnTo>
                      <a:lnTo>
                        <a:pt x="576" y="885"/>
                      </a:lnTo>
                      <a:lnTo>
                        <a:pt x="582" y="884"/>
                      </a:lnTo>
                      <a:lnTo>
                        <a:pt x="590" y="884"/>
                      </a:lnTo>
                      <a:lnTo>
                        <a:pt x="594" y="885"/>
                      </a:lnTo>
                      <a:lnTo>
                        <a:pt x="596" y="887"/>
                      </a:lnTo>
                      <a:lnTo>
                        <a:pt x="599" y="889"/>
                      </a:lnTo>
                      <a:lnTo>
                        <a:pt x="600" y="892"/>
                      </a:lnTo>
                      <a:lnTo>
                        <a:pt x="600" y="892"/>
                      </a:lnTo>
                      <a:lnTo>
                        <a:pt x="602" y="890"/>
                      </a:lnTo>
                      <a:lnTo>
                        <a:pt x="604" y="890"/>
                      </a:lnTo>
                      <a:lnTo>
                        <a:pt x="608" y="891"/>
                      </a:lnTo>
                      <a:lnTo>
                        <a:pt x="611" y="892"/>
                      </a:lnTo>
                      <a:lnTo>
                        <a:pt x="614" y="895"/>
                      </a:lnTo>
                      <a:lnTo>
                        <a:pt x="614" y="895"/>
                      </a:lnTo>
                      <a:lnTo>
                        <a:pt x="618" y="896"/>
                      </a:lnTo>
                      <a:lnTo>
                        <a:pt x="620" y="897"/>
                      </a:lnTo>
                      <a:lnTo>
                        <a:pt x="621" y="899"/>
                      </a:lnTo>
                      <a:lnTo>
                        <a:pt x="621" y="899"/>
                      </a:lnTo>
                      <a:lnTo>
                        <a:pt x="623" y="899"/>
                      </a:lnTo>
                      <a:lnTo>
                        <a:pt x="626" y="899"/>
                      </a:lnTo>
                      <a:lnTo>
                        <a:pt x="632" y="900"/>
                      </a:lnTo>
                      <a:lnTo>
                        <a:pt x="638" y="902"/>
                      </a:lnTo>
                      <a:lnTo>
                        <a:pt x="643" y="903"/>
                      </a:lnTo>
                      <a:lnTo>
                        <a:pt x="643" y="903"/>
                      </a:lnTo>
                      <a:lnTo>
                        <a:pt x="649" y="903"/>
                      </a:lnTo>
                      <a:lnTo>
                        <a:pt x="654" y="903"/>
                      </a:lnTo>
                      <a:lnTo>
                        <a:pt x="656" y="903"/>
                      </a:lnTo>
                      <a:lnTo>
                        <a:pt x="658" y="904"/>
                      </a:lnTo>
                      <a:lnTo>
                        <a:pt x="660" y="905"/>
                      </a:lnTo>
                      <a:lnTo>
                        <a:pt x="661" y="908"/>
                      </a:lnTo>
                      <a:lnTo>
                        <a:pt x="661" y="908"/>
                      </a:lnTo>
                      <a:lnTo>
                        <a:pt x="665" y="906"/>
                      </a:lnTo>
                      <a:lnTo>
                        <a:pt x="669" y="906"/>
                      </a:lnTo>
                      <a:lnTo>
                        <a:pt x="679" y="908"/>
                      </a:lnTo>
                      <a:lnTo>
                        <a:pt x="679" y="908"/>
                      </a:lnTo>
                      <a:lnTo>
                        <a:pt x="679" y="906"/>
                      </a:lnTo>
                      <a:lnTo>
                        <a:pt x="680" y="905"/>
                      </a:lnTo>
                      <a:lnTo>
                        <a:pt x="681" y="906"/>
                      </a:lnTo>
                      <a:lnTo>
                        <a:pt x="681" y="906"/>
                      </a:lnTo>
                      <a:lnTo>
                        <a:pt x="683" y="908"/>
                      </a:lnTo>
                      <a:lnTo>
                        <a:pt x="684" y="909"/>
                      </a:lnTo>
                      <a:lnTo>
                        <a:pt x="693" y="908"/>
                      </a:lnTo>
                      <a:lnTo>
                        <a:pt x="693" y="908"/>
                      </a:lnTo>
                      <a:lnTo>
                        <a:pt x="701" y="908"/>
                      </a:lnTo>
                      <a:lnTo>
                        <a:pt x="701" y="908"/>
                      </a:lnTo>
                      <a:lnTo>
                        <a:pt x="706" y="909"/>
                      </a:lnTo>
                      <a:lnTo>
                        <a:pt x="711" y="910"/>
                      </a:lnTo>
                      <a:lnTo>
                        <a:pt x="711" y="910"/>
                      </a:lnTo>
                      <a:lnTo>
                        <a:pt x="715" y="915"/>
                      </a:lnTo>
                      <a:lnTo>
                        <a:pt x="715" y="915"/>
                      </a:lnTo>
                      <a:lnTo>
                        <a:pt x="716" y="915"/>
                      </a:lnTo>
                      <a:lnTo>
                        <a:pt x="717" y="914"/>
                      </a:lnTo>
                      <a:lnTo>
                        <a:pt x="717" y="912"/>
                      </a:lnTo>
                      <a:lnTo>
                        <a:pt x="717" y="912"/>
                      </a:lnTo>
                      <a:lnTo>
                        <a:pt x="718" y="912"/>
                      </a:lnTo>
                      <a:lnTo>
                        <a:pt x="719" y="914"/>
                      </a:lnTo>
                      <a:lnTo>
                        <a:pt x="719" y="915"/>
                      </a:lnTo>
                      <a:lnTo>
                        <a:pt x="719" y="915"/>
                      </a:lnTo>
                      <a:lnTo>
                        <a:pt x="726" y="915"/>
                      </a:lnTo>
                      <a:lnTo>
                        <a:pt x="733" y="915"/>
                      </a:lnTo>
                      <a:lnTo>
                        <a:pt x="733" y="915"/>
                      </a:lnTo>
                      <a:lnTo>
                        <a:pt x="739" y="916"/>
                      </a:lnTo>
                      <a:lnTo>
                        <a:pt x="743" y="916"/>
                      </a:lnTo>
                      <a:lnTo>
                        <a:pt x="746" y="917"/>
                      </a:lnTo>
                      <a:lnTo>
                        <a:pt x="746" y="917"/>
                      </a:lnTo>
                      <a:lnTo>
                        <a:pt x="747" y="918"/>
                      </a:lnTo>
                      <a:lnTo>
                        <a:pt x="748" y="919"/>
                      </a:lnTo>
                      <a:lnTo>
                        <a:pt x="749" y="921"/>
                      </a:lnTo>
                      <a:lnTo>
                        <a:pt x="750" y="921"/>
                      </a:lnTo>
                      <a:lnTo>
                        <a:pt x="750" y="921"/>
                      </a:lnTo>
                      <a:lnTo>
                        <a:pt x="755" y="922"/>
                      </a:lnTo>
                      <a:lnTo>
                        <a:pt x="760" y="921"/>
                      </a:lnTo>
                      <a:lnTo>
                        <a:pt x="764" y="921"/>
                      </a:lnTo>
                      <a:lnTo>
                        <a:pt x="766" y="922"/>
                      </a:lnTo>
                      <a:lnTo>
                        <a:pt x="768" y="924"/>
                      </a:lnTo>
                      <a:lnTo>
                        <a:pt x="768" y="924"/>
                      </a:lnTo>
                      <a:lnTo>
                        <a:pt x="772" y="922"/>
                      </a:lnTo>
                      <a:lnTo>
                        <a:pt x="775" y="920"/>
                      </a:lnTo>
                      <a:lnTo>
                        <a:pt x="777" y="919"/>
                      </a:lnTo>
                      <a:lnTo>
                        <a:pt x="780" y="917"/>
                      </a:lnTo>
                      <a:lnTo>
                        <a:pt x="780" y="917"/>
                      </a:lnTo>
                      <a:lnTo>
                        <a:pt x="782" y="919"/>
                      </a:lnTo>
                      <a:lnTo>
                        <a:pt x="786" y="920"/>
                      </a:lnTo>
                      <a:lnTo>
                        <a:pt x="795" y="921"/>
                      </a:lnTo>
                      <a:lnTo>
                        <a:pt x="803" y="921"/>
                      </a:lnTo>
                      <a:lnTo>
                        <a:pt x="806" y="922"/>
                      </a:lnTo>
                      <a:lnTo>
                        <a:pt x="809" y="924"/>
                      </a:lnTo>
                      <a:lnTo>
                        <a:pt x="809" y="924"/>
                      </a:lnTo>
                      <a:lnTo>
                        <a:pt x="810" y="924"/>
                      </a:lnTo>
                      <a:lnTo>
                        <a:pt x="811" y="924"/>
                      </a:lnTo>
                      <a:lnTo>
                        <a:pt x="816" y="924"/>
                      </a:lnTo>
                      <a:lnTo>
                        <a:pt x="816" y="924"/>
                      </a:lnTo>
                      <a:lnTo>
                        <a:pt x="825" y="923"/>
                      </a:lnTo>
                      <a:lnTo>
                        <a:pt x="836" y="924"/>
                      </a:lnTo>
                      <a:lnTo>
                        <a:pt x="836" y="924"/>
                      </a:lnTo>
                      <a:lnTo>
                        <a:pt x="847" y="925"/>
                      </a:lnTo>
                      <a:lnTo>
                        <a:pt x="855" y="926"/>
                      </a:lnTo>
                      <a:lnTo>
                        <a:pt x="863" y="926"/>
                      </a:lnTo>
                      <a:lnTo>
                        <a:pt x="863" y="926"/>
                      </a:lnTo>
                      <a:lnTo>
                        <a:pt x="866" y="925"/>
                      </a:lnTo>
                      <a:lnTo>
                        <a:pt x="868" y="924"/>
                      </a:lnTo>
                      <a:lnTo>
                        <a:pt x="871" y="923"/>
                      </a:lnTo>
                      <a:lnTo>
                        <a:pt x="877" y="924"/>
                      </a:lnTo>
                      <a:lnTo>
                        <a:pt x="877" y="924"/>
                      </a:lnTo>
                      <a:lnTo>
                        <a:pt x="878" y="925"/>
                      </a:lnTo>
                      <a:lnTo>
                        <a:pt x="879" y="926"/>
                      </a:lnTo>
                      <a:lnTo>
                        <a:pt x="879" y="926"/>
                      </a:lnTo>
                      <a:lnTo>
                        <a:pt x="882" y="925"/>
                      </a:lnTo>
                      <a:lnTo>
                        <a:pt x="884" y="924"/>
                      </a:lnTo>
                      <a:lnTo>
                        <a:pt x="885" y="924"/>
                      </a:lnTo>
                      <a:lnTo>
                        <a:pt x="887" y="926"/>
                      </a:lnTo>
                      <a:lnTo>
                        <a:pt x="887" y="926"/>
                      </a:lnTo>
                      <a:lnTo>
                        <a:pt x="896" y="926"/>
                      </a:lnTo>
                      <a:lnTo>
                        <a:pt x="907" y="926"/>
                      </a:lnTo>
                      <a:lnTo>
                        <a:pt x="907" y="926"/>
                      </a:lnTo>
                      <a:lnTo>
                        <a:pt x="919" y="924"/>
                      </a:lnTo>
                      <a:lnTo>
                        <a:pt x="926" y="923"/>
                      </a:lnTo>
                      <a:lnTo>
                        <a:pt x="934" y="924"/>
                      </a:lnTo>
                      <a:lnTo>
                        <a:pt x="934" y="924"/>
                      </a:lnTo>
                      <a:lnTo>
                        <a:pt x="941" y="925"/>
                      </a:lnTo>
                      <a:lnTo>
                        <a:pt x="945" y="926"/>
                      </a:lnTo>
                      <a:lnTo>
                        <a:pt x="948" y="926"/>
                      </a:lnTo>
                      <a:lnTo>
                        <a:pt x="948" y="926"/>
                      </a:lnTo>
                      <a:lnTo>
                        <a:pt x="950" y="925"/>
                      </a:lnTo>
                      <a:lnTo>
                        <a:pt x="952" y="924"/>
                      </a:lnTo>
                      <a:lnTo>
                        <a:pt x="954" y="922"/>
                      </a:lnTo>
                      <a:lnTo>
                        <a:pt x="957" y="921"/>
                      </a:lnTo>
                      <a:lnTo>
                        <a:pt x="957" y="921"/>
                      </a:lnTo>
                      <a:lnTo>
                        <a:pt x="962" y="921"/>
                      </a:lnTo>
                      <a:lnTo>
                        <a:pt x="967" y="920"/>
                      </a:lnTo>
                      <a:lnTo>
                        <a:pt x="973" y="920"/>
                      </a:lnTo>
                      <a:lnTo>
                        <a:pt x="980" y="919"/>
                      </a:lnTo>
                      <a:lnTo>
                        <a:pt x="980" y="919"/>
                      </a:lnTo>
                      <a:lnTo>
                        <a:pt x="986" y="917"/>
                      </a:lnTo>
                      <a:lnTo>
                        <a:pt x="986" y="917"/>
                      </a:lnTo>
                      <a:lnTo>
                        <a:pt x="988" y="917"/>
                      </a:lnTo>
                      <a:lnTo>
                        <a:pt x="990" y="917"/>
                      </a:lnTo>
                      <a:lnTo>
                        <a:pt x="990" y="917"/>
                      </a:lnTo>
                      <a:lnTo>
                        <a:pt x="992" y="916"/>
                      </a:lnTo>
                      <a:lnTo>
                        <a:pt x="994" y="915"/>
                      </a:lnTo>
                      <a:lnTo>
                        <a:pt x="1000" y="915"/>
                      </a:lnTo>
                      <a:lnTo>
                        <a:pt x="1000" y="915"/>
                      </a:lnTo>
                      <a:lnTo>
                        <a:pt x="1012" y="912"/>
                      </a:lnTo>
                      <a:lnTo>
                        <a:pt x="1026" y="910"/>
                      </a:lnTo>
                      <a:lnTo>
                        <a:pt x="1026" y="910"/>
                      </a:lnTo>
                      <a:lnTo>
                        <a:pt x="1037" y="908"/>
                      </a:lnTo>
                      <a:lnTo>
                        <a:pt x="1037" y="908"/>
                      </a:lnTo>
                      <a:lnTo>
                        <a:pt x="1046" y="904"/>
                      </a:lnTo>
                      <a:lnTo>
                        <a:pt x="1049" y="902"/>
                      </a:lnTo>
                      <a:lnTo>
                        <a:pt x="1053" y="901"/>
                      </a:lnTo>
                      <a:lnTo>
                        <a:pt x="1053" y="901"/>
                      </a:lnTo>
                      <a:lnTo>
                        <a:pt x="1058" y="901"/>
                      </a:lnTo>
                      <a:lnTo>
                        <a:pt x="1064" y="900"/>
                      </a:lnTo>
                      <a:lnTo>
                        <a:pt x="1069" y="900"/>
                      </a:lnTo>
                      <a:lnTo>
                        <a:pt x="1073" y="899"/>
                      </a:lnTo>
                      <a:lnTo>
                        <a:pt x="1073" y="899"/>
                      </a:lnTo>
                      <a:lnTo>
                        <a:pt x="1075" y="899"/>
                      </a:lnTo>
                      <a:lnTo>
                        <a:pt x="1077" y="899"/>
                      </a:lnTo>
                      <a:lnTo>
                        <a:pt x="1077" y="899"/>
                      </a:lnTo>
                      <a:lnTo>
                        <a:pt x="1079" y="898"/>
                      </a:lnTo>
                      <a:lnTo>
                        <a:pt x="1082" y="898"/>
                      </a:lnTo>
                      <a:lnTo>
                        <a:pt x="1085" y="898"/>
                      </a:lnTo>
                      <a:lnTo>
                        <a:pt x="1089" y="897"/>
                      </a:lnTo>
                      <a:lnTo>
                        <a:pt x="1089" y="897"/>
                      </a:lnTo>
                      <a:lnTo>
                        <a:pt x="1096" y="892"/>
                      </a:lnTo>
                      <a:lnTo>
                        <a:pt x="1103" y="887"/>
                      </a:lnTo>
                      <a:lnTo>
                        <a:pt x="1103" y="887"/>
                      </a:lnTo>
                      <a:lnTo>
                        <a:pt x="1111" y="887"/>
                      </a:lnTo>
                      <a:lnTo>
                        <a:pt x="1117" y="885"/>
                      </a:lnTo>
                      <a:lnTo>
                        <a:pt x="1125" y="883"/>
                      </a:lnTo>
                      <a:lnTo>
                        <a:pt x="1132" y="881"/>
                      </a:lnTo>
                      <a:lnTo>
                        <a:pt x="1132" y="881"/>
                      </a:lnTo>
                      <a:lnTo>
                        <a:pt x="1133" y="881"/>
                      </a:lnTo>
                      <a:lnTo>
                        <a:pt x="1133" y="879"/>
                      </a:lnTo>
                      <a:lnTo>
                        <a:pt x="1133" y="878"/>
                      </a:lnTo>
                      <a:lnTo>
                        <a:pt x="1134" y="877"/>
                      </a:lnTo>
                      <a:lnTo>
                        <a:pt x="1134" y="877"/>
                      </a:lnTo>
                      <a:lnTo>
                        <a:pt x="1136" y="876"/>
                      </a:lnTo>
                      <a:lnTo>
                        <a:pt x="1139" y="876"/>
                      </a:lnTo>
                      <a:lnTo>
                        <a:pt x="1143" y="875"/>
                      </a:lnTo>
                      <a:lnTo>
                        <a:pt x="1143" y="874"/>
                      </a:lnTo>
                      <a:lnTo>
                        <a:pt x="1143" y="872"/>
                      </a:lnTo>
                      <a:lnTo>
                        <a:pt x="1143" y="872"/>
                      </a:lnTo>
                      <a:lnTo>
                        <a:pt x="1148" y="872"/>
                      </a:lnTo>
                      <a:lnTo>
                        <a:pt x="1152" y="870"/>
                      </a:lnTo>
                      <a:lnTo>
                        <a:pt x="1155" y="869"/>
                      </a:lnTo>
                      <a:lnTo>
                        <a:pt x="1160" y="869"/>
                      </a:lnTo>
                      <a:lnTo>
                        <a:pt x="1160" y="869"/>
                      </a:lnTo>
                      <a:lnTo>
                        <a:pt x="1165" y="867"/>
                      </a:lnTo>
                      <a:lnTo>
                        <a:pt x="1169" y="865"/>
                      </a:lnTo>
                      <a:lnTo>
                        <a:pt x="1172" y="863"/>
                      </a:lnTo>
                      <a:lnTo>
                        <a:pt x="1174" y="861"/>
                      </a:lnTo>
                      <a:lnTo>
                        <a:pt x="1174" y="859"/>
                      </a:lnTo>
                      <a:lnTo>
                        <a:pt x="1174" y="859"/>
                      </a:lnTo>
                      <a:lnTo>
                        <a:pt x="1177" y="859"/>
                      </a:lnTo>
                      <a:lnTo>
                        <a:pt x="1180" y="858"/>
                      </a:lnTo>
                      <a:lnTo>
                        <a:pt x="1182" y="857"/>
                      </a:lnTo>
                      <a:lnTo>
                        <a:pt x="1184" y="854"/>
                      </a:lnTo>
                      <a:lnTo>
                        <a:pt x="1184" y="854"/>
                      </a:lnTo>
                      <a:lnTo>
                        <a:pt x="1188" y="855"/>
                      </a:lnTo>
                      <a:lnTo>
                        <a:pt x="1191" y="854"/>
                      </a:lnTo>
                      <a:lnTo>
                        <a:pt x="1193" y="853"/>
                      </a:lnTo>
                      <a:lnTo>
                        <a:pt x="1196" y="851"/>
                      </a:lnTo>
                      <a:lnTo>
                        <a:pt x="1196" y="851"/>
                      </a:lnTo>
                      <a:lnTo>
                        <a:pt x="1199" y="851"/>
                      </a:lnTo>
                      <a:lnTo>
                        <a:pt x="1200" y="849"/>
                      </a:lnTo>
                      <a:lnTo>
                        <a:pt x="1204" y="845"/>
                      </a:lnTo>
                      <a:lnTo>
                        <a:pt x="1204" y="845"/>
                      </a:lnTo>
                      <a:lnTo>
                        <a:pt x="1208" y="843"/>
                      </a:lnTo>
                      <a:lnTo>
                        <a:pt x="1209" y="842"/>
                      </a:lnTo>
                      <a:lnTo>
                        <a:pt x="1210" y="841"/>
                      </a:lnTo>
                      <a:lnTo>
                        <a:pt x="1210" y="841"/>
                      </a:lnTo>
                      <a:lnTo>
                        <a:pt x="1215" y="841"/>
                      </a:lnTo>
                      <a:lnTo>
                        <a:pt x="1218" y="840"/>
                      </a:lnTo>
                      <a:lnTo>
                        <a:pt x="1226" y="839"/>
                      </a:lnTo>
                      <a:lnTo>
                        <a:pt x="1226" y="839"/>
                      </a:lnTo>
                      <a:lnTo>
                        <a:pt x="1228" y="838"/>
                      </a:lnTo>
                      <a:lnTo>
                        <a:pt x="1229" y="837"/>
                      </a:lnTo>
                      <a:lnTo>
                        <a:pt x="1230" y="834"/>
                      </a:lnTo>
                      <a:lnTo>
                        <a:pt x="1230" y="834"/>
                      </a:lnTo>
                      <a:lnTo>
                        <a:pt x="1234" y="833"/>
                      </a:lnTo>
                      <a:lnTo>
                        <a:pt x="1237" y="831"/>
                      </a:lnTo>
                      <a:lnTo>
                        <a:pt x="1237" y="831"/>
                      </a:lnTo>
                      <a:lnTo>
                        <a:pt x="1249" y="822"/>
                      </a:lnTo>
                      <a:lnTo>
                        <a:pt x="1255" y="818"/>
                      </a:lnTo>
                      <a:lnTo>
                        <a:pt x="1261" y="814"/>
                      </a:lnTo>
                      <a:lnTo>
                        <a:pt x="1261" y="814"/>
                      </a:lnTo>
                      <a:lnTo>
                        <a:pt x="1263" y="813"/>
                      </a:lnTo>
                      <a:lnTo>
                        <a:pt x="1264" y="810"/>
                      </a:lnTo>
                      <a:lnTo>
                        <a:pt x="1264" y="808"/>
                      </a:lnTo>
                      <a:lnTo>
                        <a:pt x="1267" y="807"/>
                      </a:lnTo>
                      <a:lnTo>
                        <a:pt x="1267" y="807"/>
                      </a:lnTo>
                      <a:lnTo>
                        <a:pt x="1269" y="807"/>
                      </a:lnTo>
                      <a:lnTo>
                        <a:pt x="1271" y="807"/>
                      </a:lnTo>
                      <a:lnTo>
                        <a:pt x="1271" y="807"/>
                      </a:lnTo>
                      <a:lnTo>
                        <a:pt x="1273" y="804"/>
                      </a:lnTo>
                      <a:lnTo>
                        <a:pt x="1275" y="802"/>
                      </a:lnTo>
                      <a:lnTo>
                        <a:pt x="1275" y="802"/>
                      </a:lnTo>
                      <a:lnTo>
                        <a:pt x="1279" y="801"/>
                      </a:lnTo>
                      <a:lnTo>
                        <a:pt x="1281" y="800"/>
                      </a:lnTo>
                      <a:lnTo>
                        <a:pt x="1281" y="798"/>
                      </a:lnTo>
                      <a:lnTo>
                        <a:pt x="1281" y="798"/>
                      </a:lnTo>
                      <a:lnTo>
                        <a:pt x="1282" y="797"/>
                      </a:lnTo>
                      <a:lnTo>
                        <a:pt x="1283" y="796"/>
                      </a:lnTo>
                      <a:lnTo>
                        <a:pt x="1287" y="796"/>
                      </a:lnTo>
                      <a:lnTo>
                        <a:pt x="1287" y="796"/>
                      </a:lnTo>
                      <a:lnTo>
                        <a:pt x="1290" y="794"/>
                      </a:lnTo>
                      <a:lnTo>
                        <a:pt x="1293" y="792"/>
                      </a:lnTo>
                      <a:lnTo>
                        <a:pt x="1293" y="792"/>
                      </a:lnTo>
                      <a:lnTo>
                        <a:pt x="1302" y="787"/>
                      </a:lnTo>
                      <a:lnTo>
                        <a:pt x="1302" y="787"/>
                      </a:lnTo>
                      <a:lnTo>
                        <a:pt x="1304" y="784"/>
                      </a:lnTo>
                      <a:lnTo>
                        <a:pt x="1307" y="781"/>
                      </a:lnTo>
                      <a:lnTo>
                        <a:pt x="1310" y="780"/>
                      </a:lnTo>
                      <a:lnTo>
                        <a:pt x="1311" y="779"/>
                      </a:lnTo>
                      <a:lnTo>
                        <a:pt x="1313" y="780"/>
                      </a:lnTo>
                      <a:lnTo>
                        <a:pt x="1313" y="780"/>
                      </a:lnTo>
                      <a:lnTo>
                        <a:pt x="1315" y="778"/>
                      </a:lnTo>
                      <a:lnTo>
                        <a:pt x="1315" y="775"/>
                      </a:lnTo>
                      <a:lnTo>
                        <a:pt x="1316" y="772"/>
                      </a:lnTo>
                      <a:lnTo>
                        <a:pt x="1318" y="768"/>
                      </a:lnTo>
                      <a:lnTo>
                        <a:pt x="1318" y="768"/>
                      </a:lnTo>
                      <a:lnTo>
                        <a:pt x="1324" y="766"/>
                      </a:lnTo>
                      <a:lnTo>
                        <a:pt x="1330" y="763"/>
                      </a:lnTo>
                      <a:lnTo>
                        <a:pt x="1334" y="758"/>
                      </a:lnTo>
                      <a:lnTo>
                        <a:pt x="1338" y="754"/>
                      </a:lnTo>
                      <a:lnTo>
                        <a:pt x="1338" y="754"/>
                      </a:lnTo>
                      <a:lnTo>
                        <a:pt x="1341" y="754"/>
                      </a:lnTo>
                      <a:lnTo>
                        <a:pt x="1343" y="753"/>
                      </a:lnTo>
                      <a:lnTo>
                        <a:pt x="1346" y="748"/>
                      </a:lnTo>
                      <a:lnTo>
                        <a:pt x="1346" y="748"/>
                      </a:lnTo>
                      <a:lnTo>
                        <a:pt x="1349" y="747"/>
                      </a:lnTo>
                      <a:lnTo>
                        <a:pt x="1352" y="746"/>
                      </a:lnTo>
                      <a:lnTo>
                        <a:pt x="1352" y="746"/>
                      </a:lnTo>
                      <a:lnTo>
                        <a:pt x="1357" y="740"/>
                      </a:lnTo>
                      <a:lnTo>
                        <a:pt x="1360" y="737"/>
                      </a:lnTo>
                      <a:lnTo>
                        <a:pt x="1364" y="735"/>
                      </a:lnTo>
                      <a:lnTo>
                        <a:pt x="1364" y="735"/>
                      </a:lnTo>
                      <a:lnTo>
                        <a:pt x="1366" y="734"/>
                      </a:lnTo>
                      <a:lnTo>
                        <a:pt x="1369" y="731"/>
                      </a:lnTo>
                      <a:lnTo>
                        <a:pt x="1372" y="726"/>
                      </a:lnTo>
                      <a:lnTo>
                        <a:pt x="1372" y="726"/>
                      </a:lnTo>
                      <a:lnTo>
                        <a:pt x="1376" y="723"/>
                      </a:lnTo>
                      <a:lnTo>
                        <a:pt x="1377" y="722"/>
                      </a:lnTo>
                      <a:lnTo>
                        <a:pt x="1378" y="720"/>
                      </a:lnTo>
                      <a:lnTo>
                        <a:pt x="1378" y="720"/>
                      </a:lnTo>
                      <a:lnTo>
                        <a:pt x="1382" y="720"/>
                      </a:lnTo>
                      <a:lnTo>
                        <a:pt x="1385" y="718"/>
                      </a:lnTo>
                      <a:lnTo>
                        <a:pt x="1386" y="717"/>
                      </a:lnTo>
                      <a:lnTo>
                        <a:pt x="1390" y="715"/>
                      </a:lnTo>
                      <a:lnTo>
                        <a:pt x="1390" y="715"/>
                      </a:lnTo>
                      <a:lnTo>
                        <a:pt x="1391" y="715"/>
                      </a:lnTo>
                      <a:lnTo>
                        <a:pt x="1392" y="715"/>
                      </a:lnTo>
                      <a:lnTo>
                        <a:pt x="1393" y="713"/>
                      </a:lnTo>
                      <a:lnTo>
                        <a:pt x="1394" y="709"/>
                      </a:lnTo>
                      <a:lnTo>
                        <a:pt x="1395" y="708"/>
                      </a:lnTo>
                      <a:lnTo>
                        <a:pt x="1396" y="708"/>
                      </a:lnTo>
                      <a:lnTo>
                        <a:pt x="1396" y="708"/>
                      </a:lnTo>
                      <a:lnTo>
                        <a:pt x="1398" y="707"/>
                      </a:lnTo>
                      <a:lnTo>
                        <a:pt x="1400" y="705"/>
                      </a:lnTo>
                      <a:lnTo>
                        <a:pt x="1402" y="703"/>
                      </a:lnTo>
                      <a:lnTo>
                        <a:pt x="1403" y="699"/>
                      </a:lnTo>
                      <a:lnTo>
                        <a:pt x="1403" y="699"/>
                      </a:lnTo>
                      <a:lnTo>
                        <a:pt x="1407" y="698"/>
                      </a:lnTo>
                      <a:lnTo>
                        <a:pt x="1412" y="696"/>
                      </a:lnTo>
                      <a:lnTo>
                        <a:pt x="1419" y="691"/>
                      </a:lnTo>
                      <a:lnTo>
                        <a:pt x="1419" y="691"/>
                      </a:lnTo>
                      <a:lnTo>
                        <a:pt x="1425" y="685"/>
                      </a:lnTo>
                      <a:lnTo>
                        <a:pt x="1428" y="681"/>
                      </a:lnTo>
                      <a:lnTo>
                        <a:pt x="1430" y="677"/>
                      </a:lnTo>
                      <a:lnTo>
                        <a:pt x="1430" y="677"/>
                      </a:lnTo>
                      <a:lnTo>
                        <a:pt x="1434" y="676"/>
                      </a:lnTo>
                      <a:lnTo>
                        <a:pt x="1438" y="675"/>
                      </a:lnTo>
                      <a:lnTo>
                        <a:pt x="1440" y="673"/>
                      </a:lnTo>
                      <a:lnTo>
                        <a:pt x="1443" y="670"/>
                      </a:lnTo>
                      <a:lnTo>
                        <a:pt x="1446" y="663"/>
                      </a:lnTo>
                      <a:lnTo>
                        <a:pt x="1449" y="657"/>
                      </a:lnTo>
                      <a:lnTo>
                        <a:pt x="1449" y="657"/>
                      </a:lnTo>
                      <a:lnTo>
                        <a:pt x="1454" y="655"/>
                      </a:lnTo>
                      <a:lnTo>
                        <a:pt x="1459" y="655"/>
                      </a:lnTo>
                      <a:lnTo>
                        <a:pt x="1459" y="655"/>
                      </a:lnTo>
                      <a:lnTo>
                        <a:pt x="1458" y="652"/>
                      </a:lnTo>
                      <a:lnTo>
                        <a:pt x="1459" y="650"/>
                      </a:lnTo>
                      <a:lnTo>
                        <a:pt x="1461" y="646"/>
                      </a:lnTo>
                      <a:lnTo>
                        <a:pt x="1464" y="644"/>
                      </a:lnTo>
                      <a:lnTo>
                        <a:pt x="1467" y="641"/>
                      </a:lnTo>
                      <a:lnTo>
                        <a:pt x="1467" y="641"/>
                      </a:lnTo>
                      <a:lnTo>
                        <a:pt x="1469" y="638"/>
                      </a:lnTo>
                      <a:lnTo>
                        <a:pt x="1471" y="636"/>
                      </a:lnTo>
                      <a:lnTo>
                        <a:pt x="1472" y="634"/>
                      </a:lnTo>
                      <a:lnTo>
                        <a:pt x="1473" y="634"/>
                      </a:lnTo>
                      <a:lnTo>
                        <a:pt x="1475" y="635"/>
                      </a:lnTo>
                      <a:lnTo>
                        <a:pt x="1475" y="635"/>
                      </a:lnTo>
                      <a:lnTo>
                        <a:pt x="1474" y="631"/>
                      </a:lnTo>
                      <a:lnTo>
                        <a:pt x="1476" y="627"/>
                      </a:lnTo>
                      <a:lnTo>
                        <a:pt x="1481" y="623"/>
                      </a:lnTo>
                      <a:lnTo>
                        <a:pt x="1481" y="623"/>
                      </a:lnTo>
                      <a:lnTo>
                        <a:pt x="1487" y="616"/>
                      </a:lnTo>
                      <a:lnTo>
                        <a:pt x="1490" y="613"/>
                      </a:lnTo>
                      <a:lnTo>
                        <a:pt x="1495" y="610"/>
                      </a:lnTo>
                      <a:lnTo>
                        <a:pt x="1495" y="610"/>
                      </a:lnTo>
                      <a:lnTo>
                        <a:pt x="1495" y="606"/>
                      </a:lnTo>
                      <a:lnTo>
                        <a:pt x="1495" y="605"/>
                      </a:lnTo>
                      <a:lnTo>
                        <a:pt x="1497" y="603"/>
                      </a:lnTo>
                      <a:lnTo>
                        <a:pt x="1499" y="601"/>
                      </a:lnTo>
                      <a:lnTo>
                        <a:pt x="1500" y="599"/>
                      </a:lnTo>
                      <a:lnTo>
                        <a:pt x="1499" y="596"/>
                      </a:lnTo>
                      <a:lnTo>
                        <a:pt x="1499" y="596"/>
                      </a:lnTo>
                      <a:lnTo>
                        <a:pt x="1504" y="594"/>
                      </a:lnTo>
                      <a:lnTo>
                        <a:pt x="1508" y="592"/>
                      </a:lnTo>
                      <a:lnTo>
                        <a:pt x="1508" y="592"/>
                      </a:lnTo>
                      <a:lnTo>
                        <a:pt x="1508" y="589"/>
                      </a:lnTo>
                      <a:lnTo>
                        <a:pt x="1509" y="585"/>
                      </a:lnTo>
                      <a:lnTo>
                        <a:pt x="1510" y="583"/>
                      </a:lnTo>
                      <a:lnTo>
                        <a:pt x="1510" y="580"/>
                      </a:lnTo>
                      <a:lnTo>
                        <a:pt x="1510" y="580"/>
                      </a:lnTo>
                      <a:lnTo>
                        <a:pt x="1513" y="579"/>
                      </a:lnTo>
                      <a:lnTo>
                        <a:pt x="1515" y="578"/>
                      </a:lnTo>
                      <a:lnTo>
                        <a:pt x="1516" y="576"/>
                      </a:lnTo>
                      <a:lnTo>
                        <a:pt x="1519" y="576"/>
                      </a:lnTo>
                      <a:lnTo>
                        <a:pt x="1519" y="576"/>
                      </a:lnTo>
                      <a:lnTo>
                        <a:pt x="1520" y="571"/>
                      </a:lnTo>
                      <a:lnTo>
                        <a:pt x="1522" y="567"/>
                      </a:lnTo>
                      <a:lnTo>
                        <a:pt x="1525" y="564"/>
                      </a:lnTo>
                      <a:lnTo>
                        <a:pt x="1528" y="562"/>
                      </a:lnTo>
                      <a:lnTo>
                        <a:pt x="1528" y="562"/>
                      </a:lnTo>
                      <a:lnTo>
                        <a:pt x="1527" y="557"/>
                      </a:lnTo>
                      <a:lnTo>
                        <a:pt x="1528" y="552"/>
                      </a:lnTo>
                      <a:lnTo>
                        <a:pt x="1528" y="552"/>
                      </a:lnTo>
                      <a:lnTo>
                        <a:pt x="1529" y="551"/>
                      </a:lnTo>
                      <a:lnTo>
                        <a:pt x="1530" y="550"/>
                      </a:lnTo>
                      <a:lnTo>
                        <a:pt x="1530" y="546"/>
                      </a:lnTo>
                      <a:lnTo>
                        <a:pt x="1530" y="546"/>
                      </a:lnTo>
                      <a:lnTo>
                        <a:pt x="1534" y="545"/>
                      </a:lnTo>
                      <a:lnTo>
                        <a:pt x="1535" y="543"/>
                      </a:lnTo>
                      <a:lnTo>
                        <a:pt x="1537" y="541"/>
                      </a:lnTo>
                      <a:lnTo>
                        <a:pt x="1540" y="540"/>
                      </a:lnTo>
                      <a:lnTo>
                        <a:pt x="1540" y="540"/>
                      </a:lnTo>
                      <a:lnTo>
                        <a:pt x="1540" y="536"/>
                      </a:lnTo>
                      <a:lnTo>
                        <a:pt x="1542" y="534"/>
                      </a:lnTo>
                      <a:lnTo>
                        <a:pt x="1546" y="529"/>
                      </a:lnTo>
                      <a:lnTo>
                        <a:pt x="1546" y="529"/>
                      </a:lnTo>
                      <a:lnTo>
                        <a:pt x="1548" y="523"/>
                      </a:lnTo>
                      <a:lnTo>
                        <a:pt x="1549" y="520"/>
                      </a:lnTo>
                      <a:lnTo>
                        <a:pt x="1551" y="520"/>
                      </a:lnTo>
                      <a:lnTo>
                        <a:pt x="1552" y="520"/>
                      </a:lnTo>
                      <a:lnTo>
                        <a:pt x="1552" y="520"/>
                      </a:lnTo>
                      <a:lnTo>
                        <a:pt x="1554" y="517"/>
                      </a:lnTo>
                      <a:lnTo>
                        <a:pt x="1555" y="515"/>
                      </a:lnTo>
                      <a:lnTo>
                        <a:pt x="1556" y="513"/>
                      </a:lnTo>
                      <a:lnTo>
                        <a:pt x="1556" y="509"/>
                      </a:lnTo>
                      <a:lnTo>
                        <a:pt x="1556" y="509"/>
                      </a:lnTo>
                      <a:lnTo>
                        <a:pt x="1561" y="505"/>
                      </a:lnTo>
                      <a:lnTo>
                        <a:pt x="1563" y="502"/>
                      </a:lnTo>
                      <a:lnTo>
                        <a:pt x="1564" y="500"/>
                      </a:lnTo>
                      <a:lnTo>
                        <a:pt x="1564" y="500"/>
                      </a:lnTo>
                      <a:lnTo>
                        <a:pt x="1564" y="497"/>
                      </a:lnTo>
                      <a:lnTo>
                        <a:pt x="1565" y="496"/>
                      </a:lnTo>
                      <a:lnTo>
                        <a:pt x="1566" y="496"/>
                      </a:lnTo>
                      <a:lnTo>
                        <a:pt x="1568" y="495"/>
                      </a:lnTo>
                      <a:lnTo>
                        <a:pt x="1568" y="495"/>
                      </a:lnTo>
                      <a:lnTo>
                        <a:pt x="1568" y="489"/>
                      </a:lnTo>
                      <a:lnTo>
                        <a:pt x="1569" y="484"/>
                      </a:lnTo>
                      <a:lnTo>
                        <a:pt x="1571" y="479"/>
                      </a:lnTo>
                      <a:lnTo>
                        <a:pt x="1571" y="473"/>
                      </a:lnTo>
                      <a:lnTo>
                        <a:pt x="1571" y="473"/>
                      </a:lnTo>
                      <a:lnTo>
                        <a:pt x="1574" y="471"/>
                      </a:lnTo>
                      <a:lnTo>
                        <a:pt x="1578" y="471"/>
                      </a:lnTo>
                      <a:lnTo>
                        <a:pt x="1578" y="471"/>
                      </a:lnTo>
                      <a:lnTo>
                        <a:pt x="1579" y="462"/>
                      </a:lnTo>
                      <a:lnTo>
                        <a:pt x="1581" y="456"/>
                      </a:lnTo>
                      <a:lnTo>
                        <a:pt x="1584" y="450"/>
                      </a:lnTo>
                      <a:lnTo>
                        <a:pt x="1587" y="444"/>
                      </a:lnTo>
                      <a:lnTo>
                        <a:pt x="1593" y="433"/>
                      </a:lnTo>
                      <a:lnTo>
                        <a:pt x="1597" y="427"/>
                      </a:lnTo>
                      <a:lnTo>
                        <a:pt x="1598" y="419"/>
                      </a:lnTo>
                      <a:lnTo>
                        <a:pt x="1598" y="419"/>
                      </a:lnTo>
                      <a:lnTo>
                        <a:pt x="1600" y="418"/>
                      </a:lnTo>
                      <a:lnTo>
                        <a:pt x="1602" y="417"/>
                      </a:lnTo>
                      <a:lnTo>
                        <a:pt x="1604" y="414"/>
                      </a:lnTo>
                      <a:lnTo>
                        <a:pt x="1606" y="410"/>
                      </a:lnTo>
                      <a:lnTo>
                        <a:pt x="1607" y="409"/>
                      </a:lnTo>
                      <a:lnTo>
                        <a:pt x="1609" y="408"/>
                      </a:lnTo>
                      <a:lnTo>
                        <a:pt x="1609" y="408"/>
                      </a:lnTo>
                      <a:lnTo>
                        <a:pt x="1609" y="394"/>
                      </a:lnTo>
                      <a:lnTo>
                        <a:pt x="1609" y="394"/>
                      </a:lnTo>
                      <a:lnTo>
                        <a:pt x="1612" y="392"/>
                      </a:lnTo>
                      <a:lnTo>
                        <a:pt x="1616" y="389"/>
                      </a:lnTo>
                      <a:lnTo>
                        <a:pt x="1619" y="386"/>
                      </a:lnTo>
                      <a:lnTo>
                        <a:pt x="1623" y="383"/>
                      </a:lnTo>
                      <a:lnTo>
                        <a:pt x="1623" y="383"/>
                      </a:lnTo>
                      <a:lnTo>
                        <a:pt x="1622" y="379"/>
                      </a:lnTo>
                      <a:lnTo>
                        <a:pt x="1622" y="376"/>
                      </a:lnTo>
                      <a:lnTo>
                        <a:pt x="1625" y="370"/>
                      </a:lnTo>
                      <a:lnTo>
                        <a:pt x="1626" y="367"/>
                      </a:lnTo>
                      <a:lnTo>
                        <a:pt x="1627" y="363"/>
                      </a:lnTo>
                      <a:lnTo>
                        <a:pt x="1626" y="361"/>
                      </a:lnTo>
                      <a:lnTo>
                        <a:pt x="1625" y="358"/>
                      </a:lnTo>
                      <a:lnTo>
                        <a:pt x="1625" y="358"/>
                      </a:lnTo>
                      <a:lnTo>
                        <a:pt x="1628" y="352"/>
                      </a:lnTo>
                      <a:lnTo>
                        <a:pt x="1630" y="349"/>
                      </a:lnTo>
                      <a:lnTo>
                        <a:pt x="1633" y="348"/>
                      </a:lnTo>
                      <a:lnTo>
                        <a:pt x="1633" y="348"/>
                      </a:lnTo>
                      <a:lnTo>
                        <a:pt x="1633" y="341"/>
                      </a:lnTo>
                      <a:lnTo>
                        <a:pt x="1636" y="336"/>
                      </a:lnTo>
                      <a:lnTo>
                        <a:pt x="1636" y="336"/>
                      </a:lnTo>
                      <a:lnTo>
                        <a:pt x="1637" y="334"/>
                      </a:lnTo>
                      <a:lnTo>
                        <a:pt x="1637" y="332"/>
                      </a:lnTo>
                      <a:lnTo>
                        <a:pt x="1637" y="329"/>
                      </a:lnTo>
                      <a:lnTo>
                        <a:pt x="1638" y="325"/>
                      </a:lnTo>
                      <a:lnTo>
                        <a:pt x="1638" y="325"/>
                      </a:lnTo>
                      <a:lnTo>
                        <a:pt x="1640" y="323"/>
                      </a:lnTo>
                      <a:lnTo>
                        <a:pt x="1642" y="322"/>
                      </a:lnTo>
                      <a:lnTo>
                        <a:pt x="1642" y="320"/>
                      </a:lnTo>
                      <a:lnTo>
                        <a:pt x="1641" y="316"/>
                      </a:lnTo>
                      <a:lnTo>
                        <a:pt x="1641" y="316"/>
                      </a:lnTo>
                      <a:lnTo>
                        <a:pt x="1642" y="315"/>
                      </a:lnTo>
                      <a:lnTo>
                        <a:pt x="1642" y="314"/>
                      </a:lnTo>
                      <a:lnTo>
                        <a:pt x="1642" y="313"/>
                      </a:lnTo>
                      <a:lnTo>
                        <a:pt x="1643" y="312"/>
                      </a:lnTo>
                      <a:lnTo>
                        <a:pt x="1643" y="312"/>
                      </a:lnTo>
                      <a:lnTo>
                        <a:pt x="1645" y="312"/>
                      </a:lnTo>
                      <a:lnTo>
                        <a:pt x="1647" y="312"/>
                      </a:lnTo>
                      <a:lnTo>
                        <a:pt x="1647" y="312"/>
                      </a:lnTo>
                      <a:lnTo>
                        <a:pt x="1647" y="311"/>
                      </a:lnTo>
                      <a:lnTo>
                        <a:pt x="1646" y="310"/>
                      </a:lnTo>
                      <a:lnTo>
                        <a:pt x="1645" y="308"/>
                      </a:lnTo>
                      <a:lnTo>
                        <a:pt x="1645" y="307"/>
                      </a:lnTo>
                      <a:lnTo>
                        <a:pt x="1645" y="307"/>
                      </a:lnTo>
                      <a:lnTo>
                        <a:pt x="1645" y="306"/>
                      </a:lnTo>
                      <a:lnTo>
                        <a:pt x="1646" y="306"/>
                      </a:lnTo>
                      <a:lnTo>
                        <a:pt x="1647" y="305"/>
                      </a:lnTo>
                      <a:lnTo>
                        <a:pt x="1647" y="305"/>
                      </a:lnTo>
                      <a:lnTo>
                        <a:pt x="1647" y="300"/>
                      </a:lnTo>
                      <a:lnTo>
                        <a:pt x="1647" y="296"/>
                      </a:lnTo>
                      <a:lnTo>
                        <a:pt x="1647" y="296"/>
                      </a:lnTo>
                      <a:lnTo>
                        <a:pt x="1649" y="287"/>
                      </a:lnTo>
                      <a:lnTo>
                        <a:pt x="1649" y="282"/>
                      </a:lnTo>
                      <a:lnTo>
                        <a:pt x="1648" y="280"/>
                      </a:lnTo>
                      <a:lnTo>
                        <a:pt x="1647" y="278"/>
                      </a:lnTo>
                      <a:lnTo>
                        <a:pt x="1647" y="278"/>
                      </a:lnTo>
                      <a:lnTo>
                        <a:pt x="1648" y="273"/>
                      </a:lnTo>
                      <a:lnTo>
                        <a:pt x="1650" y="269"/>
                      </a:lnTo>
                      <a:lnTo>
                        <a:pt x="1653" y="266"/>
                      </a:lnTo>
                      <a:lnTo>
                        <a:pt x="1657" y="262"/>
                      </a:lnTo>
                      <a:lnTo>
                        <a:pt x="1657" y="262"/>
                      </a:lnTo>
                      <a:lnTo>
                        <a:pt x="1657" y="249"/>
                      </a:lnTo>
                      <a:lnTo>
                        <a:pt x="1657" y="249"/>
                      </a:lnTo>
                      <a:lnTo>
                        <a:pt x="1661" y="246"/>
                      </a:lnTo>
                      <a:lnTo>
                        <a:pt x="1665" y="241"/>
                      </a:lnTo>
                      <a:lnTo>
                        <a:pt x="1665" y="241"/>
                      </a:lnTo>
                      <a:lnTo>
                        <a:pt x="1666" y="238"/>
                      </a:lnTo>
                      <a:lnTo>
                        <a:pt x="1665" y="236"/>
                      </a:lnTo>
                      <a:lnTo>
                        <a:pt x="1664" y="234"/>
                      </a:lnTo>
                      <a:lnTo>
                        <a:pt x="1663" y="233"/>
                      </a:lnTo>
                      <a:lnTo>
                        <a:pt x="1660" y="231"/>
                      </a:lnTo>
                      <a:lnTo>
                        <a:pt x="1659" y="229"/>
                      </a:lnTo>
                      <a:lnTo>
                        <a:pt x="1659" y="226"/>
                      </a:lnTo>
                      <a:lnTo>
                        <a:pt x="1659" y="226"/>
                      </a:lnTo>
                      <a:lnTo>
                        <a:pt x="1662" y="225"/>
                      </a:lnTo>
                      <a:lnTo>
                        <a:pt x="1665" y="221"/>
                      </a:lnTo>
                      <a:lnTo>
                        <a:pt x="1669" y="215"/>
                      </a:lnTo>
                      <a:lnTo>
                        <a:pt x="1669" y="215"/>
                      </a:lnTo>
                      <a:lnTo>
                        <a:pt x="1669" y="212"/>
                      </a:lnTo>
                      <a:lnTo>
                        <a:pt x="1668" y="211"/>
                      </a:lnTo>
                      <a:lnTo>
                        <a:pt x="1667" y="209"/>
                      </a:lnTo>
                      <a:lnTo>
                        <a:pt x="1667" y="206"/>
                      </a:lnTo>
                      <a:lnTo>
                        <a:pt x="1667" y="206"/>
                      </a:lnTo>
                      <a:lnTo>
                        <a:pt x="1668" y="204"/>
                      </a:lnTo>
                      <a:lnTo>
                        <a:pt x="1668" y="201"/>
                      </a:lnTo>
                      <a:lnTo>
                        <a:pt x="1668" y="198"/>
                      </a:lnTo>
                      <a:lnTo>
                        <a:pt x="1669" y="197"/>
                      </a:lnTo>
                      <a:lnTo>
                        <a:pt x="1669" y="197"/>
                      </a:lnTo>
                      <a:lnTo>
                        <a:pt x="1671" y="195"/>
                      </a:lnTo>
                      <a:lnTo>
                        <a:pt x="1671" y="194"/>
                      </a:lnTo>
                      <a:lnTo>
                        <a:pt x="1670" y="192"/>
                      </a:lnTo>
                      <a:lnTo>
                        <a:pt x="1669" y="190"/>
                      </a:lnTo>
                      <a:lnTo>
                        <a:pt x="1669" y="190"/>
                      </a:lnTo>
                      <a:lnTo>
                        <a:pt x="1672" y="185"/>
                      </a:lnTo>
                      <a:lnTo>
                        <a:pt x="1672" y="179"/>
                      </a:lnTo>
                      <a:lnTo>
                        <a:pt x="1671" y="178"/>
                      </a:lnTo>
                      <a:lnTo>
                        <a:pt x="1669" y="177"/>
                      </a:lnTo>
                      <a:lnTo>
                        <a:pt x="1669" y="177"/>
                      </a:lnTo>
                      <a:lnTo>
                        <a:pt x="1671" y="174"/>
                      </a:lnTo>
                      <a:lnTo>
                        <a:pt x="1673" y="173"/>
                      </a:lnTo>
                      <a:lnTo>
                        <a:pt x="1679" y="170"/>
                      </a:lnTo>
                      <a:lnTo>
                        <a:pt x="1679" y="170"/>
                      </a:lnTo>
                      <a:lnTo>
                        <a:pt x="1678" y="168"/>
                      </a:lnTo>
                      <a:lnTo>
                        <a:pt x="1678" y="166"/>
                      </a:lnTo>
                      <a:lnTo>
                        <a:pt x="1677" y="164"/>
                      </a:lnTo>
                      <a:lnTo>
                        <a:pt x="1677" y="162"/>
                      </a:lnTo>
                      <a:lnTo>
                        <a:pt x="1677" y="162"/>
                      </a:lnTo>
                      <a:lnTo>
                        <a:pt x="1677" y="158"/>
                      </a:lnTo>
                      <a:lnTo>
                        <a:pt x="1678" y="156"/>
                      </a:lnTo>
                      <a:lnTo>
                        <a:pt x="1679" y="155"/>
                      </a:lnTo>
                      <a:lnTo>
                        <a:pt x="1679" y="152"/>
                      </a:lnTo>
                      <a:lnTo>
                        <a:pt x="1679" y="152"/>
                      </a:lnTo>
                      <a:lnTo>
                        <a:pt x="1678" y="144"/>
                      </a:lnTo>
                      <a:lnTo>
                        <a:pt x="1675" y="139"/>
                      </a:lnTo>
                      <a:lnTo>
                        <a:pt x="1673" y="138"/>
                      </a:lnTo>
                      <a:lnTo>
                        <a:pt x="1671" y="138"/>
                      </a:lnTo>
                      <a:lnTo>
                        <a:pt x="1671" y="138"/>
                      </a:lnTo>
                      <a:lnTo>
                        <a:pt x="1674" y="129"/>
                      </a:lnTo>
                      <a:lnTo>
                        <a:pt x="1679" y="120"/>
                      </a:lnTo>
                      <a:lnTo>
                        <a:pt x="1679" y="120"/>
                      </a:lnTo>
                      <a:lnTo>
                        <a:pt x="1679" y="114"/>
                      </a:lnTo>
                      <a:lnTo>
                        <a:pt x="1679" y="108"/>
                      </a:lnTo>
                      <a:lnTo>
                        <a:pt x="1678" y="98"/>
                      </a:lnTo>
                      <a:lnTo>
                        <a:pt x="1677" y="93"/>
                      </a:lnTo>
                      <a:lnTo>
                        <a:pt x="1678" y="89"/>
                      </a:lnTo>
                      <a:lnTo>
                        <a:pt x="1679" y="86"/>
                      </a:lnTo>
                      <a:lnTo>
                        <a:pt x="1681" y="83"/>
                      </a:lnTo>
                      <a:lnTo>
                        <a:pt x="1681" y="83"/>
                      </a:lnTo>
                      <a:lnTo>
                        <a:pt x="1679" y="79"/>
                      </a:lnTo>
                      <a:lnTo>
                        <a:pt x="1677" y="76"/>
                      </a:lnTo>
                      <a:lnTo>
                        <a:pt x="1671" y="71"/>
                      </a:lnTo>
                      <a:lnTo>
                        <a:pt x="1671" y="71"/>
                      </a:lnTo>
                      <a:lnTo>
                        <a:pt x="1671" y="64"/>
                      </a:lnTo>
                      <a:lnTo>
                        <a:pt x="1672" y="56"/>
                      </a:lnTo>
                      <a:lnTo>
                        <a:pt x="1672" y="50"/>
                      </a:lnTo>
                      <a:lnTo>
                        <a:pt x="1671" y="45"/>
                      </a:lnTo>
                      <a:lnTo>
                        <a:pt x="1671" y="45"/>
                      </a:lnTo>
                      <a:lnTo>
                        <a:pt x="1673" y="44"/>
                      </a:lnTo>
                      <a:lnTo>
                        <a:pt x="1673" y="44"/>
                      </a:lnTo>
                      <a:lnTo>
                        <a:pt x="1671" y="43"/>
                      </a:lnTo>
                      <a:lnTo>
                        <a:pt x="1671" y="43"/>
                      </a:lnTo>
                      <a:lnTo>
                        <a:pt x="1672" y="41"/>
                      </a:lnTo>
                      <a:lnTo>
                        <a:pt x="1674" y="39"/>
                      </a:lnTo>
                      <a:lnTo>
                        <a:pt x="1675" y="38"/>
                      </a:lnTo>
                      <a:lnTo>
                        <a:pt x="1679" y="37"/>
                      </a:lnTo>
                      <a:lnTo>
                        <a:pt x="1679" y="37"/>
                      </a:lnTo>
                      <a:lnTo>
                        <a:pt x="1677" y="35"/>
                      </a:lnTo>
                      <a:lnTo>
                        <a:pt x="1674" y="33"/>
                      </a:lnTo>
                      <a:lnTo>
                        <a:pt x="1674" y="33"/>
                      </a:lnTo>
                      <a:lnTo>
                        <a:pt x="1673" y="30"/>
                      </a:lnTo>
                      <a:lnTo>
                        <a:pt x="1673" y="26"/>
                      </a:lnTo>
                      <a:lnTo>
                        <a:pt x="1672" y="22"/>
                      </a:lnTo>
                      <a:lnTo>
                        <a:pt x="1671" y="17"/>
                      </a:lnTo>
                      <a:lnTo>
                        <a:pt x="1671" y="17"/>
                      </a:lnTo>
                      <a:lnTo>
                        <a:pt x="1672" y="14"/>
                      </a:lnTo>
                      <a:lnTo>
                        <a:pt x="1673" y="12"/>
                      </a:lnTo>
                      <a:lnTo>
                        <a:pt x="1675" y="11"/>
                      </a:lnTo>
                      <a:lnTo>
                        <a:pt x="1679" y="11"/>
                      </a:lnTo>
                      <a:lnTo>
                        <a:pt x="1679" y="11"/>
                      </a:lnTo>
                      <a:lnTo>
                        <a:pt x="1678" y="9"/>
                      </a:lnTo>
                      <a:lnTo>
                        <a:pt x="1674" y="9"/>
                      </a:lnTo>
                      <a:lnTo>
                        <a:pt x="1672" y="8"/>
                      </a:lnTo>
                      <a:lnTo>
                        <a:pt x="1672" y="8"/>
                      </a:lnTo>
                      <a:lnTo>
                        <a:pt x="1671" y="7"/>
                      </a:lnTo>
                      <a:lnTo>
                        <a:pt x="1671" y="7"/>
                      </a:lnTo>
                      <a:lnTo>
                        <a:pt x="1670" y="5"/>
                      </a:lnTo>
                      <a:lnTo>
                        <a:pt x="1670" y="4"/>
                      </a:lnTo>
                      <a:lnTo>
                        <a:pt x="1671" y="0"/>
                      </a:lnTo>
                      <a:lnTo>
                        <a:pt x="1671" y="0"/>
                      </a:lnTo>
                      <a:lnTo>
                        <a:pt x="1674" y="0"/>
                      </a:lnTo>
                      <a:lnTo>
                        <a:pt x="1677" y="0"/>
                      </a:lnTo>
                      <a:lnTo>
                        <a:pt x="1680" y="3"/>
                      </a:lnTo>
                      <a:lnTo>
                        <a:pt x="1681" y="6"/>
                      </a:lnTo>
                      <a:lnTo>
                        <a:pt x="1683" y="9"/>
                      </a:lnTo>
                      <a:lnTo>
                        <a:pt x="1683" y="9"/>
                      </a:lnTo>
                      <a:lnTo>
                        <a:pt x="1688" y="9"/>
                      </a:lnTo>
                      <a:lnTo>
                        <a:pt x="1691" y="10"/>
                      </a:lnTo>
                      <a:lnTo>
                        <a:pt x="1699" y="13"/>
                      </a:lnTo>
                      <a:lnTo>
                        <a:pt x="1699" y="13"/>
                      </a:lnTo>
                      <a:lnTo>
                        <a:pt x="1699" y="15"/>
                      </a:lnTo>
                      <a:lnTo>
                        <a:pt x="1699" y="16"/>
                      </a:lnTo>
                      <a:lnTo>
                        <a:pt x="1696" y="17"/>
                      </a:lnTo>
                      <a:lnTo>
                        <a:pt x="1696" y="17"/>
                      </a:lnTo>
                      <a:lnTo>
                        <a:pt x="1698" y="18"/>
                      </a:lnTo>
                      <a:lnTo>
                        <a:pt x="1699" y="20"/>
                      </a:lnTo>
                      <a:lnTo>
                        <a:pt x="1701" y="20"/>
                      </a:lnTo>
                      <a:lnTo>
                        <a:pt x="1701" y="20"/>
                      </a:lnTo>
                      <a:lnTo>
                        <a:pt x="1700" y="24"/>
                      </a:lnTo>
                      <a:lnTo>
                        <a:pt x="1698" y="26"/>
                      </a:lnTo>
                      <a:lnTo>
                        <a:pt x="1698" y="28"/>
                      </a:lnTo>
                      <a:lnTo>
                        <a:pt x="1698" y="29"/>
                      </a:lnTo>
                      <a:lnTo>
                        <a:pt x="1699" y="30"/>
                      </a:lnTo>
                      <a:lnTo>
                        <a:pt x="1701" y="31"/>
                      </a:lnTo>
                      <a:lnTo>
                        <a:pt x="1701" y="31"/>
                      </a:lnTo>
                      <a:lnTo>
                        <a:pt x="1700" y="33"/>
                      </a:lnTo>
                      <a:lnTo>
                        <a:pt x="1698" y="34"/>
                      </a:lnTo>
                      <a:lnTo>
                        <a:pt x="1692" y="36"/>
                      </a:lnTo>
                      <a:lnTo>
                        <a:pt x="1687" y="37"/>
                      </a:lnTo>
                      <a:lnTo>
                        <a:pt x="1683" y="41"/>
                      </a:lnTo>
                      <a:lnTo>
                        <a:pt x="1683" y="41"/>
                      </a:lnTo>
                      <a:lnTo>
                        <a:pt x="1683" y="42"/>
                      </a:lnTo>
                      <a:lnTo>
                        <a:pt x="1684" y="43"/>
                      </a:lnTo>
                      <a:lnTo>
                        <a:pt x="1686" y="41"/>
                      </a:lnTo>
                      <a:lnTo>
                        <a:pt x="1688" y="39"/>
                      </a:lnTo>
                      <a:lnTo>
                        <a:pt x="1689" y="41"/>
                      </a:lnTo>
                      <a:lnTo>
                        <a:pt x="1690" y="43"/>
                      </a:lnTo>
                      <a:lnTo>
                        <a:pt x="1690" y="43"/>
                      </a:lnTo>
                      <a:lnTo>
                        <a:pt x="1691" y="43"/>
                      </a:lnTo>
                      <a:lnTo>
                        <a:pt x="1692" y="43"/>
                      </a:lnTo>
                      <a:lnTo>
                        <a:pt x="1693" y="46"/>
                      </a:lnTo>
                      <a:lnTo>
                        <a:pt x="1694" y="48"/>
                      </a:lnTo>
                      <a:lnTo>
                        <a:pt x="1695" y="49"/>
                      </a:lnTo>
                      <a:lnTo>
                        <a:pt x="1696" y="49"/>
                      </a:lnTo>
                      <a:lnTo>
                        <a:pt x="1696" y="49"/>
                      </a:lnTo>
                      <a:lnTo>
                        <a:pt x="1696" y="51"/>
                      </a:lnTo>
                      <a:lnTo>
                        <a:pt x="1695" y="52"/>
                      </a:lnTo>
                      <a:lnTo>
                        <a:pt x="1692" y="53"/>
                      </a:lnTo>
                      <a:lnTo>
                        <a:pt x="1692" y="53"/>
                      </a:lnTo>
                      <a:lnTo>
                        <a:pt x="1691" y="55"/>
                      </a:lnTo>
                      <a:lnTo>
                        <a:pt x="1692" y="57"/>
                      </a:lnTo>
                      <a:lnTo>
                        <a:pt x="1694" y="59"/>
                      </a:lnTo>
                      <a:lnTo>
                        <a:pt x="1696" y="61"/>
                      </a:lnTo>
                      <a:lnTo>
                        <a:pt x="1696" y="63"/>
                      </a:lnTo>
                      <a:lnTo>
                        <a:pt x="1696" y="65"/>
                      </a:lnTo>
                      <a:lnTo>
                        <a:pt x="1696" y="65"/>
                      </a:lnTo>
                      <a:lnTo>
                        <a:pt x="1694" y="65"/>
                      </a:lnTo>
                      <a:lnTo>
                        <a:pt x="1693" y="67"/>
                      </a:lnTo>
                      <a:lnTo>
                        <a:pt x="1692" y="70"/>
                      </a:lnTo>
                      <a:lnTo>
                        <a:pt x="1691" y="74"/>
                      </a:lnTo>
                      <a:lnTo>
                        <a:pt x="1691" y="76"/>
                      </a:lnTo>
                      <a:lnTo>
                        <a:pt x="1690" y="78"/>
                      </a:lnTo>
                      <a:lnTo>
                        <a:pt x="1690" y="78"/>
                      </a:lnTo>
                      <a:lnTo>
                        <a:pt x="1688" y="78"/>
                      </a:lnTo>
                      <a:lnTo>
                        <a:pt x="1687" y="79"/>
                      </a:lnTo>
                      <a:lnTo>
                        <a:pt x="1687" y="81"/>
                      </a:lnTo>
                      <a:lnTo>
                        <a:pt x="1687" y="81"/>
                      </a:lnTo>
                      <a:lnTo>
                        <a:pt x="1689" y="83"/>
                      </a:lnTo>
                      <a:lnTo>
                        <a:pt x="1690" y="84"/>
                      </a:lnTo>
                      <a:lnTo>
                        <a:pt x="1694" y="84"/>
                      </a:lnTo>
                      <a:lnTo>
                        <a:pt x="1698" y="84"/>
                      </a:lnTo>
                      <a:lnTo>
                        <a:pt x="1700" y="84"/>
                      </a:lnTo>
                      <a:lnTo>
                        <a:pt x="1701" y="85"/>
                      </a:lnTo>
                      <a:lnTo>
                        <a:pt x="1701" y="85"/>
                      </a:lnTo>
                      <a:lnTo>
                        <a:pt x="1702" y="89"/>
                      </a:lnTo>
                      <a:lnTo>
                        <a:pt x="1703" y="93"/>
                      </a:lnTo>
                      <a:lnTo>
                        <a:pt x="1702" y="101"/>
                      </a:lnTo>
                      <a:lnTo>
                        <a:pt x="1702" y="108"/>
                      </a:lnTo>
                      <a:lnTo>
                        <a:pt x="1703" y="111"/>
                      </a:lnTo>
                      <a:lnTo>
                        <a:pt x="1705" y="114"/>
                      </a:lnTo>
                      <a:lnTo>
                        <a:pt x="1705" y="114"/>
                      </a:lnTo>
                      <a:lnTo>
                        <a:pt x="1704" y="120"/>
                      </a:lnTo>
                      <a:lnTo>
                        <a:pt x="1702" y="126"/>
                      </a:lnTo>
                      <a:lnTo>
                        <a:pt x="1700" y="130"/>
                      </a:lnTo>
                      <a:lnTo>
                        <a:pt x="1696" y="134"/>
                      </a:lnTo>
                      <a:lnTo>
                        <a:pt x="1696" y="134"/>
                      </a:lnTo>
                      <a:lnTo>
                        <a:pt x="1698" y="136"/>
                      </a:lnTo>
                      <a:lnTo>
                        <a:pt x="1698" y="138"/>
                      </a:lnTo>
                      <a:lnTo>
                        <a:pt x="1698" y="142"/>
                      </a:lnTo>
                      <a:lnTo>
                        <a:pt x="1698" y="143"/>
                      </a:lnTo>
                      <a:lnTo>
                        <a:pt x="1699" y="143"/>
                      </a:lnTo>
                      <a:lnTo>
                        <a:pt x="1703" y="144"/>
                      </a:lnTo>
                      <a:lnTo>
                        <a:pt x="1703" y="144"/>
                      </a:lnTo>
                      <a:lnTo>
                        <a:pt x="1703" y="146"/>
                      </a:lnTo>
                      <a:lnTo>
                        <a:pt x="1702" y="147"/>
                      </a:lnTo>
                      <a:lnTo>
                        <a:pt x="1696" y="148"/>
                      </a:lnTo>
                      <a:lnTo>
                        <a:pt x="1696" y="148"/>
                      </a:lnTo>
                      <a:lnTo>
                        <a:pt x="1696" y="150"/>
                      </a:lnTo>
                      <a:lnTo>
                        <a:pt x="1698" y="151"/>
                      </a:lnTo>
                      <a:lnTo>
                        <a:pt x="1701" y="152"/>
                      </a:lnTo>
                      <a:lnTo>
                        <a:pt x="1704" y="152"/>
                      </a:lnTo>
                      <a:lnTo>
                        <a:pt x="1705" y="153"/>
                      </a:lnTo>
                      <a:lnTo>
                        <a:pt x="1705" y="154"/>
                      </a:lnTo>
                      <a:lnTo>
                        <a:pt x="1705" y="154"/>
                      </a:lnTo>
                      <a:lnTo>
                        <a:pt x="1706" y="158"/>
                      </a:lnTo>
                      <a:lnTo>
                        <a:pt x="1707" y="160"/>
                      </a:lnTo>
                      <a:lnTo>
                        <a:pt x="1706" y="162"/>
                      </a:lnTo>
                      <a:lnTo>
                        <a:pt x="1705" y="163"/>
                      </a:lnTo>
                      <a:lnTo>
                        <a:pt x="1701" y="164"/>
                      </a:lnTo>
                      <a:lnTo>
                        <a:pt x="1701" y="164"/>
                      </a:lnTo>
                      <a:lnTo>
                        <a:pt x="1701" y="166"/>
                      </a:lnTo>
                      <a:lnTo>
                        <a:pt x="1702" y="168"/>
                      </a:lnTo>
                      <a:lnTo>
                        <a:pt x="1704" y="170"/>
                      </a:lnTo>
                      <a:lnTo>
                        <a:pt x="1705" y="172"/>
                      </a:lnTo>
                      <a:lnTo>
                        <a:pt x="1705" y="172"/>
                      </a:lnTo>
                      <a:lnTo>
                        <a:pt x="1706" y="177"/>
                      </a:lnTo>
                      <a:lnTo>
                        <a:pt x="1706" y="181"/>
                      </a:lnTo>
                      <a:lnTo>
                        <a:pt x="1705" y="187"/>
                      </a:lnTo>
                      <a:lnTo>
                        <a:pt x="1705" y="193"/>
                      </a:lnTo>
                      <a:lnTo>
                        <a:pt x="1705" y="193"/>
                      </a:lnTo>
                      <a:lnTo>
                        <a:pt x="1702" y="195"/>
                      </a:lnTo>
                      <a:lnTo>
                        <a:pt x="1699" y="196"/>
                      </a:lnTo>
                      <a:lnTo>
                        <a:pt x="1694" y="198"/>
                      </a:lnTo>
                      <a:lnTo>
                        <a:pt x="1692" y="201"/>
                      </a:lnTo>
                      <a:lnTo>
                        <a:pt x="1692" y="201"/>
                      </a:lnTo>
                      <a:close/>
                      <a:moveTo>
                        <a:pt x="1239" y="861"/>
                      </a:moveTo>
                      <a:lnTo>
                        <a:pt x="1239" y="861"/>
                      </a:lnTo>
                      <a:lnTo>
                        <a:pt x="1236" y="859"/>
                      </a:lnTo>
                      <a:lnTo>
                        <a:pt x="1232" y="859"/>
                      </a:lnTo>
                      <a:lnTo>
                        <a:pt x="1229" y="861"/>
                      </a:lnTo>
                      <a:lnTo>
                        <a:pt x="1229" y="863"/>
                      </a:lnTo>
                      <a:lnTo>
                        <a:pt x="1228" y="865"/>
                      </a:lnTo>
                      <a:lnTo>
                        <a:pt x="1228" y="865"/>
                      </a:lnTo>
                      <a:lnTo>
                        <a:pt x="1232" y="865"/>
                      </a:lnTo>
                      <a:lnTo>
                        <a:pt x="1236" y="865"/>
                      </a:lnTo>
                      <a:lnTo>
                        <a:pt x="1238" y="864"/>
                      </a:lnTo>
                      <a:lnTo>
                        <a:pt x="1239" y="861"/>
                      </a:lnTo>
                      <a:lnTo>
                        <a:pt x="1239" y="861"/>
                      </a:lnTo>
                      <a:close/>
                      <a:moveTo>
                        <a:pt x="1683" y="20"/>
                      </a:moveTo>
                      <a:lnTo>
                        <a:pt x="1683" y="20"/>
                      </a:lnTo>
                      <a:lnTo>
                        <a:pt x="1683" y="22"/>
                      </a:lnTo>
                      <a:lnTo>
                        <a:pt x="1683" y="24"/>
                      </a:lnTo>
                      <a:lnTo>
                        <a:pt x="1685" y="27"/>
                      </a:lnTo>
                      <a:lnTo>
                        <a:pt x="1685" y="27"/>
                      </a:lnTo>
                      <a:lnTo>
                        <a:pt x="1687" y="27"/>
                      </a:lnTo>
                      <a:lnTo>
                        <a:pt x="1688" y="26"/>
                      </a:lnTo>
                      <a:lnTo>
                        <a:pt x="1689" y="24"/>
                      </a:lnTo>
                      <a:lnTo>
                        <a:pt x="1688" y="23"/>
                      </a:lnTo>
                      <a:lnTo>
                        <a:pt x="1688" y="21"/>
                      </a:lnTo>
                      <a:lnTo>
                        <a:pt x="1686" y="20"/>
                      </a:lnTo>
                      <a:lnTo>
                        <a:pt x="1685" y="18"/>
                      </a:lnTo>
                      <a:lnTo>
                        <a:pt x="1683" y="20"/>
                      </a:lnTo>
                      <a:lnTo>
                        <a:pt x="168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sp>
              <p:nvSpPr>
                <p:cNvPr id="124" name="Freeform 30"/>
                <p:cNvSpPr/>
                <p:nvPr/>
              </p:nvSpPr>
              <p:spPr bwMode="auto">
                <a:xfrm>
                  <a:off x="2690813" y="1947863"/>
                  <a:ext cx="36512" cy="34925"/>
                </a:xfrm>
                <a:custGeom>
                  <a:avLst/>
                  <a:gdLst>
                    <a:gd name="T0" fmla="*/ 3 w 23"/>
                    <a:gd name="T1" fmla="*/ 22 h 22"/>
                    <a:gd name="T2" fmla="*/ 3 w 23"/>
                    <a:gd name="T3" fmla="*/ 22 h 22"/>
                    <a:gd name="T4" fmla="*/ 2 w 23"/>
                    <a:gd name="T5" fmla="*/ 21 h 22"/>
                    <a:gd name="T6" fmla="*/ 0 w 23"/>
                    <a:gd name="T7" fmla="*/ 20 h 22"/>
                    <a:gd name="T8" fmla="*/ 0 w 23"/>
                    <a:gd name="T9" fmla="*/ 15 h 22"/>
                    <a:gd name="T10" fmla="*/ 0 w 23"/>
                    <a:gd name="T11" fmla="*/ 10 h 22"/>
                    <a:gd name="T12" fmla="*/ 0 w 23"/>
                    <a:gd name="T13" fmla="*/ 4 h 22"/>
                    <a:gd name="T14" fmla="*/ 0 w 23"/>
                    <a:gd name="T15" fmla="*/ 4 h 22"/>
                    <a:gd name="T16" fmla="*/ 4 w 23"/>
                    <a:gd name="T17" fmla="*/ 4 h 22"/>
                    <a:gd name="T18" fmla="*/ 8 w 23"/>
                    <a:gd name="T19" fmla="*/ 4 h 22"/>
                    <a:gd name="T20" fmla="*/ 8 w 23"/>
                    <a:gd name="T21" fmla="*/ 4 h 22"/>
                    <a:gd name="T22" fmla="*/ 9 w 23"/>
                    <a:gd name="T23" fmla="*/ 2 h 22"/>
                    <a:gd name="T24" fmla="*/ 10 w 23"/>
                    <a:gd name="T25" fmla="*/ 0 h 22"/>
                    <a:gd name="T26" fmla="*/ 10 w 23"/>
                    <a:gd name="T27" fmla="*/ 0 h 22"/>
                    <a:gd name="T28" fmla="*/ 11 w 23"/>
                    <a:gd name="T29" fmla="*/ 1 h 22"/>
                    <a:gd name="T30" fmla="*/ 12 w 23"/>
                    <a:gd name="T31" fmla="*/ 3 h 22"/>
                    <a:gd name="T32" fmla="*/ 13 w 23"/>
                    <a:gd name="T33" fmla="*/ 5 h 22"/>
                    <a:gd name="T34" fmla="*/ 14 w 23"/>
                    <a:gd name="T35" fmla="*/ 7 h 22"/>
                    <a:gd name="T36" fmla="*/ 14 w 23"/>
                    <a:gd name="T37" fmla="*/ 7 h 22"/>
                    <a:gd name="T38" fmla="*/ 15 w 23"/>
                    <a:gd name="T39" fmla="*/ 8 h 22"/>
                    <a:gd name="T40" fmla="*/ 16 w 23"/>
                    <a:gd name="T41" fmla="*/ 7 h 22"/>
                    <a:gd name="T42" fmla="*/ 17 w 23"/>
                    <a:gd name="T43" fmla="*/ 4 h 22"/>
                    <a:gd name="T44" fmla="*/ 19 w 23"/>
                    <a:gd name="T45" fmla="*/ 3 h 22"/>
                    <a:gd name="T46" fmla="*/ 20 w 23"/>
                    <a:gd name="T47" fmla="*/ 2 h 22"/>
                    <a:gd name="T48" fmla="*/ 23 w 23"/>
                    <a:gd name="T49" fmla="*/ 2 h 22"/>
                    <a:gd name="T50" fmla="*/ 23 w 23"/>
                    <a:gd name="T51" fmla="*/ 2 h 22"/>
                    <a:gd name="T52" fmla="*/ 23 w 23"/>
                    <a:gd name="T53" fmla="*/ 5 h 22"/>
                    <a:gd name="T54" fmla="*/ 20 w 23"/>
                    <a:gd name="T55" fmla="*/ 8 h 22"/>
                    <a:gd name="T56" fmla="*/ 14 w 23"/>
                    <a:gd name="T57" fmla="*/ 10 h 22"/>
                    <a:gd name="T58" fmla="*/ 14 w 23"/>
                    <a:gd name="T59" fmla="*/ 10 h 22"/>
                    <a:gd name="T60" fmla="*/ 12 w 23"/>
                    <a:gd name="T61" fmla="*/ 11 h 22"/>
                    <a:gd name="T62" fmla="*/ 12 w 23"/>
                    <a:gd name="T63" fmla="*/ 13 h 22"/>
                    <a:gd name="T64" fmla="*/ 11 w 23"/>
                    <a:gd name="T65" fmla="*/ 15 h 22"/>
                    <a:gd name="T66" fmla="*/ 10 w 23"/>
                    <a:gd name="T67" fmla="*/ 16 h 22"/>
                    <a:gd name="T68" fmla="*/ 10 w 23"/>
                    <a:gd name="T69" fmla="*/ 16 h 22"/>
                    <a:gd name="T70" fmla="*/ 7 w 23"/>
                    <a:gd name="T71" fmla="*/ 16 h 22"/>
                    <a:gd name="T72" fmla="*/ 4 w 23"/>
                    <a:gd name="T73" fmla="*/ 17 h 22"/>
                    <a:gd name="T74" fmla="*/ 3 w 23"/>
                    <a:gd name="T75" fmla="*/ 17 h 22"/>
                    <a:gd name="T76" fmla="*/ 3 w 23"/>
                    <a:gd name="T77" fmla="*/ 18 h 22"/>
                    <a:gd name="T78" fmla="*/ 3 w 23"/>
                    <a:gd name="T79" fmla="*/ 22 h 22"/>
                    <a:gd name="T80" fmla="*/ 3 w 23"/>
                    <a:gd name="T8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2">
                      <a:moveTo>
                        <a:pt x="3" y="22"/>
                      </a:moveTo>
                      <a:lnTo>
                        <a:pt x="3" y="22"/>
                      </a:lnTo>
                      <a:lnTo>
                        <a:pt x="2" y="21"/>
                      </a:lnTo>
                      <a:lnTo>
                        <a:pt x="0" y="20"/>
                      </a:lnTo>
                      <a:lnTo>
                        <a:pt x="0" y="15"/>
                      </a:lnTo>
                      <a:lnTo>
                        <a:pt x="0" y="10"/>
                      </a:lnTo>
                      <a:lnTo>
                        <a:pt x="0" y="4"/>
                      </a:lnTo>
                      <a:lnTo>
                        <a:pt x="0" y="4"/>
                      </a:lnTo>
                      <a:lnTo>
                        <a:pt x="4" y="4"/>
                      </a:lnTo>
                      <a:lnTo>
                        <a:pt x="8" y="4"/>
                      </a:lnTo>
                      <a:lnTo>
                        <a:pt x="8" y="4"/>
                      </a:lnTo>
                      <a:lnTo>
                        <a:pt x="9" y="2"/>
                      </a:lnTo>
                      <a:lnTo>
                        <a:pt x="10" y="0"/>
                      </a:lnTo>
                      <a:lnTo>
                        <a:pt x="10" y="0"/>
                      </a:lnTo>
                      <a:lnTo>
                        <a:pt x="11" y="1"/>
                      </a:lnTo>
                      <a:lnTo>
                        <a:pt x="12" y="3"/>
                      </a:lnTo>
                      <a:lnTo>
                        <a:pt x="13" y="5"/>
                      </a:lnTo>
                      <a:lnTo>
                        <a:pt x="14" y="7"/>
                      </a:lnTo>
                      <a:lnTo>
                        <a:pt x="14" y="7"/>
                      </a:lnTo>
                      <a:lnTo>
                        <a:pt x="15" y="8"/>
                      </a:lnTo>
                      <a:lnTo>
                        <a:pt x="16" y="7"/>
                      </a:lnTo>
                      <a:lnTo>
                        <a:pt x="17" y="4"/>
                      </a:lnTo>
                      <a:lnTo>
                        <a:pt x="19" y="3"/>
                      </a:lnTo>
                      <a:lnTo>
                        <a:pt x="20" y="2"/>
                      </a:lnTo>
                      <a:lnTo>
                        <a:pt x="23" y="2"/>
                      </a:lnTo>
                      <a:lnTo>
                        <a:pt x="23" y="2"/>
                      </a:lnTo>
                      <a:lnTo>
                        <a:pt x="23" y="5"/>
                      </a:lnTo>
                      <a:lnTo>
                        <a:pt x="20" y="8"/>
                      </a:lnTo>
                      <a:lnTo>
                        <a:pt x="14" y="10"/>
                      </a:lnTo>
                      <a:lnTo>
                        <a:pt x="14" y="10"/>
                      </a:lnTo>
                      <a:lnTo>
                        <a:pt x="12" y="11"/>
                      </a:lnTo>
                      <a:lnTo>
                        <a:pt x="12" y="13"/>
                      </a:lnTo>
                      <a:lnTo>
                        <a:pt x="11" y="15"/>
                      </a:lnTo>
                      <a:lnTo>
                        <a:pt x="10" y="16"/>
                      </a:lnTo>
                      <a:lnTo>
                        <a:pt x="10" y="16"/>
                      </a:lnTo>
                      <a:lnTo>
                        <a:pt x="7" y="16"/>
                      </a:lnTo>
                      <a:lnTo>
                        <a:pt x="4" y="17"/>
                      </a:lnTo>
                      <a:lnTo>
                        <a:pt x="3" y="17"/>
                      </a:lnTo>
                      <a:lnTo>
                        <a:pt x="3" y="18"/>
                      </a:lnTo>
                      <a:lnTo>
                        <a:pt x="3" y="22"/>
                      </a:lnTo>
                      <a:lnTo>
                        <a:pt x="3"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1"/>
                  <a:endParaRPr lang="ko-KR" altLang="en-US" sz="1200">
                    <a:solidFill>
                      <a:prstClr val="black"/>
                    </a:solidFill>
                    <a:latin typeface="Malgun Gothic" panose="020B0503020000020004" charset="-127"/>
                    <a:ea typeface="Malgun Gothic" panose="020B0503020000020004" charset="-127"/>
                  </a:endParaRPr>
                </a:p>
              </p:txBody>
            </p:sp>
          </p:grpSp>
          <p:sp>
            <p:nvSpPr>
              <p:cNvPr id="100" name="矩形 99"/>
              <p:cNvSpPr/>
              <p:nvPr/>
            </p:nvSpPr>
            <p:spPr>
              <a:xfrm>
                <a:off x="1109812" y="1784535"/>
                <a:ext cx="1084188" cy="646331"/>
              </a:xfrm>
              <a:prstGeom prst="rect">
                <a:avLst/>
              </a:prstGeom>
            </p:spPr>
            <p:txBody>
              <a:bodyPr lIns="0" tIns="0" rIns="0" bIns="0"/>
              <a:lstStyle/>
              <a:p>
                <a:pPr algn="ctr" latinLnBrk="1">
                  <a:spcBef>
                    <a:spcPct val="20000"/>
                  </a:spcBef>
                  <a:buFont typeface="Arial" panose="020B0604020202020204" pitchFamily="34" charset="0"/>
                  <a:buNone/>
                </a:pPr>
                <a:r>
                  <a:rPr lang="en-US" altLang="zh-CN" sz="3600" b="1" dirty="0">
                    <a:ln w="19050">
                      <a:solidFill>
                        <a:schemeClr val="tx1"/>
                      </a:solidFill>
                    </a:ln>
                    <a:blipFill>
                      <a:blip r:embed="rId2"/>
                      <a:stretch>
                        <a:fillRect/>
                      </a:stretch>
                    </a:blipFill>
                    <a:latin typeface="Freehand521 BT" panose="03080802030307080304" pitchFamily="66" charset="0"/>
                    <a:ea typeface="Malgun Gothic" panose="020B0503020000020004" charset="-127"/>
                    <a:cs typeface="Tahoma" panose="020B0604030504040204" pitchFamily="34" charset="0"/>
                  </a:rPr>
                  <a:t>04</a:t>
                </a:r>
                <a:endParaRPr lang="zh-CN" altLang="en-US" sz="3600" b="1" dirty="0">
                  <a:ln w="19050">
                    <a:solidFill>
                      <a:schemeClr val="tx1"/>
                    </a:solidFill>
                  </a:ln>
                  <a:blipFill>
                    <a:blip r:embed="rId2"/>
                    <a:stretch>
                      <a:fillRect/>
                    </a:stretch>
                  </a:blipFill>
                  <a:latin typeface="Freehand521 BT" panose="03080802030307080304" pitchFamily="66" charset="0"/>
                  <a:ea typeface="Malgun Gothic" panose="020B0503020000020004" charset="-127"/>
                  <a:cs typeface="Tahoma" panose="020B0604030504040204" pitchFamily="34" charset="0"/>
                </a:endParaRPr>
              </a:p>
            </p:txBody>
          </p:sp>
        </p:grpSp>
      </p:grpSp>
      <p:sp>
        <p:nvSpPr>
          <p:cNvPr id="127" name="矩形 126"/>
          <p:cNvSpPr/>
          <p:nvPr/>
        </p:nvSpPr>
        <p:spPr>
          <a:xfrm>
            <a:off x="3338286" y="383748"/>
            <a:ext cx="5515428" cy="646331"/>
          </a:xfrm>
          <a:prstGeom prst="rect">
            <a:avLst/>
          </a:prstGeom>
        </p:spPr>
        <p:txBody>
          <a:bodyPr lIns="0" tIns="0" rIns="0" bIns="0"/>
          <a:lstStyle/>
          <a:p>
            <a:pPr algn="ctr" latinLnBrk="1">
              <a:spcBef>
                <a:spcPct val="20000"/>
              </a:spcBef>
              <a:buFont typeface="Arial" panose="020B0604020202020204" pitchFamily="34" charset="0"/>
              <a:buNone/>
            </a:pPr>
            <a:r>
              <a:rPr lang="en-US" altLang="zh-CN" sz="5400" b="1" dirty="0">
                <a:ln w="19050">
                  <a:solidFill>
                    <a:schemeClr val="tx1"/>
                  </a:solidFill>
                </a:ln>
                <a:blipFill>
                  <a:blip r:embed="rId2"/>
                  <a:stretch>
                    <a:fillRect/>
                  </a:stretch>
                </a:blipFill>
                <a:ea typeface="Malgun Gothic" panose="020B0503020000020004" charset="-127"/>
                <a:cs typeface="Tahoma" panose="020B0604030504040204" pitchFamily="34" charset="0"/>
              </a:rPr>
              <a:t>CONTENTS</a:t>
            </a:r>
            <a:endParaRPr lang="zh-CN" altLang="en-US" sz="5400" b="1" dirty="0">
              <a:ln w="19050">
                <a:solidFill>
                  <a:schemeClr val="tx1"/>
                </a:solidFill>
              </a:ln>
              <a:blipFill>
                <a:blip r:embed="rId2"/>
                <a:stretch>
                  <a:fillRect/>
                </a:stretch>
              </a:blipFill>
              <a:ea typeface="Malgun Gothic" panose="020B0503020000020004" charset="-127"/>
              <a:cs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 calcmode="lin" valueType="num">
                                      <p:cBhvr additive="base">
                                        <p:cTn id="7" dur="500" fill="hold"/>
                                        <p:tgtEl>
                                          <p:spTgt spid="127"/>
                                        </p:tgtEl>
                                        <p:attrNameLst>
                                          <p:attrName>ppt_x</p:attrName>
                                        </p:attrNameLst>
                                      </p:cBhvr>
                                      <p:tavLst>
                                        <p:tav tm="0">
                                          <p:val>
                                            <p:strVal val="1+#ppt_w/2"/>
                                          </p:val>
                                        </p:tav>
                                        <p:tav tm="100000">
                                          <p:val>
                                            <p:strVal val="#ppt_x"/>
                                          </p:val>
                                        </p:tav>
                                      </p:tavLst>
                                    </p:anim>
                                    <p:anim calcmode="lin" valueType="num">
                                      <p:cBhvr additive="base">
                                        <p:cTn id="8" dur="500" fill="hold"/>
                                        <p:tgtEl>
                                          <p:spTgt spid="1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0-#ppt_w/2"/>
                                          </p:val>
                                        </p:tav>
                                        <p:tav tm="100000">
                                          <p:val>
                                            <p:strVal val="#ppt_x"/>
                                          </p:val>
                                        </p:tav>
                                      </p:tavLst>
                                    </p:anim>
                                    <p:anim calcmode="lin" valueType="num">
                                      <p:cBhvr additive="base">
                                        <p:cTn id="19" dur="500" fill="hold"/>
                                        <p:tgtEl>
                                          <p:spTgt spid="3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 calcmode="lin" valueType="num">
                                      <p:cBhvr additive="base">
                                        <p:cTn id="28" dur="500" fill="hold"/>
                                        <p:tgtEl>
                                          <p:spTgt spid="65"/>
                                        </p:tgtEl>
                                        <p:attrNameLst>
                                          <p:attrName>ppt_x</p:attrName>
                                        </p:attrNameLst>
                                      </p:cBhvr>
                                      <p:tavLst>
                                        <p:tav tm="0">
                                          <p:val>
                                            <p:strVal val="0-#ppt_w/2"/>
                                          </p:val>
                                        </p:tav>
                                        <p:tav tm="100000">
                                          <p:val>
                                            <p:strVal val="#ppt_x"/>
                                          </p:val>
                                        </p:tav>
                                      </p:tavLst>
                                    </p:anim>
                                    <p:anim calcmode="lin" valueType="num">
                                      <p:cBhvr additive="base">
                                        <p:cTn id="29" dur="500" fill="hold"/>
                                        <p:tgtEl>
                                          <p:spTgt spid="65"/>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8" fill="hold" nodeType="afterEffect">
                                  <p:stCondLst>
                                    <p:cond delay="0"/>
                                  </p:stCondLst>
                                  <p:childTnLst>
                                    <p:set>
                                      <p:cBhvr>
                                        <p:cTn id="32" dur="1" fill="hold">
                                          <p:stCondLst>
                                            <p:cond delay="0"/>
                                          </p:stCondLst>
                                        </p:cTn>
                                        <p:tgtEl>
                                          <p:spTgt spid="96"/>
                                        </p:tgtEl>
                                        <p:attrNameLst>
                                          <p:attrName>style.visibility</p:attrName>
                                        </p:attrNameLst>
                                      </p:cBhvr>
                                      <p:to>
                                        <p:strVal val="visible"/>
                                      </p:to>
                                    </p:set>
                                    <p:anim calcmode="lin" valueType="num">
                                      <p:cBhvr additive="base">
                                        <p:cTn id="33" dur="500" fill="hold"/>
                                        <p:tgtEl>
                                          <p:spTgt spid="96"/>
                                        </p:tgtEl>
                                        <p:attrNameLst>
                                          <p:attrName>ppt_x</p:attrName>
                                        </p:attrNameLst>
                                      </p:cBhvr>
                                      <p:tavLst>
                                        <p:tav tm="0">
                                          <p:val>
                                            <p:strVal val="0-#ppt_w/2"/>
                                          </p:val>
                                        </p:tav>
                                        <p:tav tm="100000">
                                          <p:val>
                                            <p:strVal val="#ppt_x"/>
                                          </p:val>
                                        </p:tav>
                                      </p:tavLst>
                                    </p:anim>
                                    <p:anim calcmode="lin" valueType="num">
                                      <p:cBhvr additive="base">
                                        <p:cTn id="34"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98077" y="528506"/>
            <a:ext cx="5200469" cy="829945"/>
          </a:xfrm>
          <a:prstGeom prst="rect">
            <a:avLst/>
          </a:prstGeom>
        </p:spPr>
        <p:txBody>
          <a:bodyPr wrap="square">
            <a:spAutoFit/>
            <a:scene3d>
              <a:camera prst="orthographicFront"/>
              <a:lightRig rig="threePt" dir="t"/>
            </a:scene3d>
            <a:sp3d contourW="12700"/>
          </a:bodyPr>
          <a:lstStyle/>
          <a:p>
            <a:pPr>
              <a:lnSpc>
                <a:spcPct val="120000"/>
              </a:lnSpc>
            </a:pP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小组成员介绍</a:t>
            </a:r>
            <a:endPar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endParaRPr>
          </a:p>
        </p:txBody>
      </p:sp>
      <p:sp>
        <p:nvSpPr>
          <p:cNvPr id="7" name="矩形 6"/>
          <p:cNvSpPr/>
          <p:nvPr/>
        </p:nvSpPr>
        <p:spPr>
          <a:xfrm>
            <a:off x="401382" y="528038"/>
            <a:ext cx="1278828" cy="646331"/>
          </a:xfrm>
          <a:prstGeom prst="rect">
            <a:avLst/>
          </a:prstGeom>
        </p:spPr>
        <p:txBody>
          <a:bodyPr lIns="0" tIns="0" rIns="0" bIns="0"/>
          <a:lstStyle/>
          <a:p>
            <a:pPr algn="r" latinLnBrk="1">
              <a:spcBef>
                <a:spcPct val="20000"/>
              </a:spcBef>
              <a:buFont typeface="Arial" panose="020B0604020202020204" pitchFamily="34" charset="0"/>
              <a:buNone/>
            </a:pPr>
            <a:r>
              <a:rPr lang="en-US" altLang="zh-CN"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rPr>
              <a:t>01</a:t>
            </a:r>
            <a:endParaRPr lang="zh-CN" altLang="en-US"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endParaRPr>
          </a:p>
        </p:txBody>
      </p:sp>
      <p:sp>
        <p:nvSpPr>
          <p:cNvPr id="12" name="Freeform 33"/>
          <p:cNvSpPr>
            <a:spLocks noEditPoints="1"/>
          </p:cNvSpPr>
          <p:nvPr/>
        </p:nvSpPr>
        <p:spPr bwMode="auto">
          <a:xfrm>
            <a:off x="875756" y="2621994"/>
            <a:ext cx="804636" cy="704946"/>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EA4D8"/>
          </a:solidFill>
          <a:ln w="0">
            <a:solidFill>
              <a:srgbClr val="8EA4D8"/>
            </a:solidFill>
            <a:prstDash val="solid"/>
            <a:round/>
          </a:ln>
        </p:spPr>
        <p:txBody>
          <a:bodyPr vert="horz" wrap="square" lIns="91440" tIns="45720" rIns="91440" bIns="45720" numCol="1" anchor="t" anchorCtr="0" compatLnSpc="1"/>
          <a:lstStyle/>
          <a:p>
            <a:endParaRPr lang="zh-CN" altLang="en-US"/>
          </a:p>
        </p:txBody>
      </p:sp>
      <p:sp>
        <p:nvSpPr>
          <p:cNvPr id="13" name="Freeform 33"/>
          <p:cNvSpPr>
            <a:spLocks noEditPoints="1"/>
          </p:cNvSpPr>
          <p:nvPr/>
        </p:nvSpPr>
        <p:spPr bwMode="auto">
          <a:xfrm>
            <a:off x="5956119" y="2621994"/>
            <a:ext cx="804636" cy="704946"/>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8CBD5"/>
          </a:solidFill>
          <a:ln w="0">
            <a:solidFill>
              <a:srgbClr val="88CBD5"/>
            </a:solidFill>
            <a:prstDash val="solid"/>
            <a:round/>
          </a:ln>
        </p:spPr>
        <p:txBody>
          <a:bodyPr vert="horz" wrap="square" lIns="91440" tIns="45720" rIns="91440" bIns="45720" numCol="1" anchor="t" anchorCtr="0" compatLnSpc="1"/>
          <a:lstStyle/>
          <a:p>
            <a:endParaRPr lang="zh-CN" altLang="en-US"/>
          </a:p>
        </p:txBody>
      </p:sp>
      <p:grpSp>
        <p:nvGrpSpPr>
          <p:cNvPr id="14" name="组合 13"/>
          <p:cNvGrpSpPr/>
          <p:nvPr/>
        </p:nvGrpSpPr>
        <p:grpSpPr>
          <a:xfrm>
            <a:off x="6757354" y="2550200"/>
            <a:ext cx="4299328" cy="820384"/>
            <a:chOff x="7325359" y="2262882"/>
            <a:chExt cx="4299328" cy="820384"/>
          </a:xfrm>
        </p:grpSpPr>
        <p:sp>
          <p:nvSpPr>
            <p:cNvPr id="15" name="矩形 14"/>
            <p:cNvSpPr/>
            <p:nvPr/>
          </p:nvSpPr>
          <p:spPr>
            <a:xfrm>
              <a:off x="7325359" y="2686683"/>
              <a:ext cx="4299328"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rgbClr val="3C3C3B"/>
                  </a:solidFill>
                  <a:latin typeface="汉仪小麦体简" panose="00020600040101010101" pitchFamily="18" charset="-122"/>
                  <a:ea typeface="汉仪小麦体简" panose="00020600040101010101" pitchFamily="18" charset="-122"/>
                </a:rPr>
                <a:t>后端开发，数据库设计</a:t>
              </a:r>
              <a:endParaRPr lang="zh-CN" altLang="en-US" dirty="0">
                <a:solidFill>
                  <a:srgbClr val="3C3C3B"/>
                </a:solidFill>
                <a:latin typeface="汉仪小麦体简" panose="00020600040101010101" pitchFamily="18" charset="-122"/>
                <a:ea typeface="汉仪小麦体简" panose="00020600040101010101" pitchFamily="18" charset="-122"/>
              </a:endParaRPr>
            </a:p>
          </p:txBody>
        </p:sp>
        <p:sp>
          <p:nvSpPr>
            <p:cNvPr id="16" name="矩形 15"/>
            <p:cNvSpPr/>
            <p:nvPr/>
          </p:nvSpPr>
          <p:spPr>
            <a:xfrm>
              <a:off x="7325359" y="2262882"/>
              <a:ext cx="2533015" cy="53403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王晋（开发人员）</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grpSp>
        <p:nvGrpSpPr>
          <p:cNvPr id="17" name="组合 16"/>
          <p:cNvGrpSpPr/>
          <p:nvPr/>
        </p:nvGrpSpPr>
        <p:grpSpPr>
          <a:xfrm>
            <a:off x="1680390" y="2550200"/>
            <a:ext cx="4422775" cy="847346"/>
            <a:chOff x="7325359" y="2262882"/>
            <a:chExt cx="4422775" cy="847346"/>
          </a:xfrm>
        </p:grpSpPr>
        <p:sp>
          <p:nvSpPr>
            <p:cNvPr id="18" name="矩形 17"/>
            <p:cNvSpPr/>
            <p:nvPr/>
          </p:nvSpPr>
          <p:spPr>
            <a:xfrm>
              <a:off x="7325359" y="2686683"/>
              <a:ext cx="4299328" cy="4235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dirty="0">
                <a:solidFill>
                  <a:srgbClr val="3C3C3B"/>
                </a:solidFill>
                <a:latin typeface="汉仪小麦体简" panose="00020600040101010101" pitchFamily="18" charset="-122"/>
                <a:ea typeface="汉仪小麦体简" panose="00020600040101010101" pitchFamily="18" charset="-122"/>
              </a:endParaRPr>
            </a:p>
          </p:txBody>
        </p:sp>
        <p:sp>
          <p:nvSpPr>
            <p:cNvPr id="19" name="矩形 18"/>
            <p:cNvSpPr/>
            <p:nvPr/>
          </p:nvSpPr>
          <p:spPr>
            <a:xfrm>
              <a:off x="7325359" y="2262882"/>
              <a:ext cx="4422775"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罗亦翔（项目经理，开发人员）</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sp>
        <p:nvSpPr>
          <p:cNvPr id="21" name="Freeform 33"/>
          <p:cNvSpPr>
            <a:spLocks noEditPoints="1"/>
          </p:cNvSpPr>
          <p:nvPr/>
        </p:nvSpPr>
        <p:spPr bwMode="auto">
          <a:xfrm>
            <a:off x="876391" y="4514294"/>
            <a:ext cx="804636" cy="704946"/>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EA4D8"/>
          </a:solidFill>
          <a:ln w="0">
            <a:solidFill>
              <a:srgbClr val="8EA4D8"/>
            </a:solidFill>
            <a:prstDash val="solid"/>
            <a:round/>
          </a:ln>
        </p:spPr>
        <p:txBody>
          <a:bodyPr vert="horz" wrap="square" lIns="91440" tIns="45720" rIns="91440" bIns="45720" numCol="1" anchor="t" anchorCtr="0" compatLnSpc="1"/>
          <a:lstStyle/>
          <a:p>
            <a:endParaRPr lang="zh-CN" altLang="en-US"/>
          </a:p>
        </p:txBody>
      </p:sp>
      <p:sp>
        <p:nvSpPr>
          <p:cNvPr id="22" name="Freeform 33"/>
          <p:cNvSpPr>
            <a:spLocks noEditPoints="1"/>
          </p:cNvSpPr>
          <p:nvPr/>
        </p:nvSpPr>
        <p:spPr bwMode="auto">
          <a:xfrm>
            <a:off x="5956754" y="4514294"/>
            <a:ext cx="804636" cy="704946"/>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8CBD5"/>
          </a:solidFill>
          <a:ln w="0">
            <a:solidFill>
              <a:srgbClr val="88CBD5"/>
            </a:solidFill>
            <a:prstDash val="solid"/>
            <a:round/>
          </a:ln>
        </p:spPr>
        <p:txBody>
          <a:bodyPr vert="horz" wrap="square" lIns="91440" tIns="45720" rIns="91440" bIns="45720" numCol="1" anchor="t" anchorCtr="0" compatLnSpc="1"/>
          <a:lstStyle/>
          <a:p>
            <a:endParaRPr lang="zh-CN" altLang="en-US"/>
          </a:p>
        </p:txBody>
      </p:sp>
      <p:grpSp>
        <p:nvGrpSpPr>
          <p:cNvPr id="23" name="组合 22"/>
          <p:cNvGrpSpPr/>
          <p:nvPr/>
        </p:nvGrpSpPr>
        <p:grpSpPr>
          <a:xfrm>
            <a:off x="1731964" y="2974636"/>
            <a:ext cx="9324718" cy="2315210"/>
            <a:chOff x="2299969" y="795018"/>
            <a:chExt cx="9324718" cy="2315210"/>
          </a:xfrm>
        </p:grpSpPr>
        <p:sp>
          <p:nvSpPr>
            <p:cNvPr id="24" name="矩形 23"/>
            <p:cNvSpPr/>
            <p:nvPr/>
          </p:nvSpPr>
          <p:spPr>
            <a:xfrm>
              <a:off x="7325359" y="2686683"/>
              <a:ext cx="4299328"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rgbClr val="3C3C3B"/>
                  </a:solidFill>
                  <a:latin typeface="汉仪小麦体简" panose="00020600040101010101" pitchFamily="18" charset="-122"/>
                  <a:ea typeface="汉仪小麦体简" panose="00020600040101010101" pitchFamily="18" charset="-122"/>
                </a:rPr>
                <a:t>系统测试，性能测试</a:t>
              </a:r>
              <a:endParaRPr lang="zh-CN" altLang="en-US" dirty="0">
                <a:solidFill>
                  <a:srgbClr val="3C3C3B"/>
                </a:solidFill>
                <a:latin typeface="汉仪小麦体简" panose="00020600040101010101" pitchFamily="18" charset="-122"/>
                <a:ea typeface="汉仪小麦体简" panose="00020600040101010101" pitchFamily="18" charset="-122"/>
              </a:endParaRPr>
            </a:p>
          </p:txBody>
        </p:sp>
        <p:sp>
          <p:nvSpPr>
            <p:cNvPr id="25" name="矩形 24"/>
            <p:cNvSpPr/>
            <p:nvPr/>
          </p:nvSpPr>
          <p:spPr>
            <a:xfrm>
              <a:off x="7325359" y="2262882"/>
              <a:ext cx="3186430" cy="53403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刘鹭语（测试人员）</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sp>
          <p:nvSpPr>
            <p:cNvPr id="35" name="矩形 34"/>
            <p:cNvSpPr/>
            <p:nvPr/>
          </p:nvSpPr>
          <p:spPr>
            <a:xfrm>
              <a:off x="2299969" y="795018"/>
              <a:ext cx="4299328"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rgbClr val="3C3C3B"/>
                  </a:solidFill>
                  <a:latin typeface="汉仪小麦体简" panose="00020600040101010101" pitchFamily="18" charset="-122"/>
                  <a:ea typeface="汉仪小麦体简" panose="00020600040101010101" pitchFamily="18" charset="-122"/>
                </a:rPr>
                <a:t>前端开发，项目部署，系统</a:t>
              </a:r>
              <a:r>
                <a:rPr lang="en-US" altLang="zh-CN" dirty="0">
                  <a:solidFill>
                    <a:srgbClr val="3C3C3B"/>
                  </a:solidFill>
                  <a:latin typeface="汉仪小麦体简" panose="00020600040101010101" pitchFamily="18" charset="-122"/>
                  <a:ea typeface="汉仪小麦体简" panose="00020600040101010101" pitchFamily="18" charset="-122"/>
                </a:rPr>
                <a:t>Demo</a:t>
              </a:r>
              <a:endParaRPr lang="zh-CN" altLang="en-US" dirty="0">
                <a:solidFill>
                  <a:srgbClr val="3C3C3B"/>
                </a:solidFill>
                <a:latin typeface="汉仪小麦体简" panose="00020600040101010101" pitchFamily="18" charset="-122"/>
                <a:ea typeface="汉仪小麦体简" panose="00020600040101010101" pitchFamily="18" charset="-122"/>
              </a:endParaRPr>
            </a:p>
          </p:txBody>
        </p:sp>
      </p:grpSp>
      <p:grpSp>
        <p:nvGrpSpPr>
          <p:cNvPr id="26" name="组合 25"/>
          <p:cNvGrpSpPr/>
          <p:nvPr/>
        </p:nvGrpSpPr>
        <p:grpSpPr>
          <a:xfrm>
            <a:off x="1681025" y="4442500"/>
            <a:ext cx="4299328" cy="820384"/>
            <a:chOff x="7325359" y="2262882"/>
            <a:chExt cx="4299328" cy="820384"/>
          </a:xfrm>
        </p:grpSpPr>
        <p:sp>
          <p:nvSpPr>
            <p:cNvPr id="27" name="矩形 26"/>
            <p:cNvSpPr/>
            <p:nvPr/>
          </p:nvSpPr>
          <p:spPr>
            <a:xfrm>
              <a:off x="7325359" y="2686683"/>
              <a:ext cx="4299328"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rgbClr val="3C3C3B"/>
                  </a:solidFill>
                  <a:latin typeface="汉仪小麦体简" panose="00020600040101010101" pitchFamily="18" charset="-122"/>
                  <a:ea typeface="汉仪小麦体简" panose="00020600040101010101" pitchFamily="18" charset="-122"/>
                </a:rPr>
                <a:t>单元测试，接口测试，静态分析</a:t>
              </a:r>
              <a:endParaRPr lang="zh-CN" altLang="en-US" dirty="0">
                <a:solidFill>
                  <a:srgbClr val="3C3C3B"/>
                </a:solidFill>
                <a:latin typeface="汉仪小麦体简" panose="00020600040101010101" pitchFamily="18" charset="-122"/>
                <a:ea typeface="汉仪小麦体简" panose="00020600040101010101" pitchFamily="18" charset="-122"/>
              </a:endParaRPr>
            </a:p>
          </p:txBody>
        </p:sp>
        <p:sp>
          <p:nvSpPr>
            <p:cNvPr id="28" name="矩形 27"/>
            <p:cNvSpPr/>
            <p:nvPr/>
          </p:nvSpPr>
          <p:spPr>
            <a:xfrm>
              <a:off x="7325359" y="2262882"/>
              <a:ext cx="3186430" cy="53403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刘珂冰（测试人员）</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p:tgtEl>
                                          <p:spTgt spid="17"/>
                                        </p:tgtEl>
                                        <p:attrNameLst>
                                          <p:attrName>ppt_x</p:attrName>
                                        </p:attrNameLst>
                                      </p:cBhvr>
                                      <p:tavLst>
                                        <p:tav tm="0">
                                          <p:val>
                                            <p:strVal val="#ppt_x-#ppt_w*1.125000"/>
                                          </p:val>
                                        </p:tav>
                                        <p:tav tm="100000">
                                          <p:val>
                                            <p:strVal val="#ppt_x"/>
                                          </p:val>
                                        </p:tav>
                                      </p:tavLst>
                                    </p:anim>
                                    <p:animEffect transition="in" filter="wipe(right)">
                                      <p:cBhvr>
                                        <p:cTn id="23" dur="500"/>
                                        <p:tgtEl>
                                          <p:spTgt spid="17"/>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childTnLst>
                          </p:cTn>
                        </p:par>
                        <p:par>
                          <p:cTn id="30" fill="hold">
                            <p:stCondLst>
                              <p:cond delay="2500"/>
                            </p:stCondLst>
                            <p:childTnLst>
                              <p:par>
                                <p:cTn id="31" presetID="1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ppt_x</p:attrName>
                                        </p:attrNameLst>
                                      </p:cBhvr>
                                      <p:tavLst>
                                        <p:tav tm="0">
                                          <p:val>
                                            <p:strVal val="#ppt_x-#ppt_w*1.125000"/>
                                          </p:val>
                                        </p:tav>
                                        <p:tav tm="100000">
                                          <p:val>
                                            <p:strVal val="#ppt_x"/>
                                          </p:val>
                                        </p:tav>
                                      </p:tavLst>
                                    </p:anim>
                                    <p:animEffect transition="in" filter="wipe(right)">
                                      <p:cBhvr>
                                        <p:cTn id="34" dur="500"/>
                                        <p:tgtEl>
                                          <p:spTgt spid="14"/>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3500"/>
                            </p:stCondLst>
                            <p:childTnLst>
                              <p:par>
                                <p:cTn id="42" presetID="12" presetClass="entr" presetSubtype="8"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p:tgtEl>
                                          <p:spTgt spid="26"/>
                                        </p:tgtEl>
                                        <p:attrNameLst>
                                          <p:attrName>ppt_x</p:attrName>
                                        </p:attrNameLst>
                                      </p:cBhvr>
                                      <p:tavLst>
                                        <p:tav tm="0">
                                          <p:val>
                                            <p:strVal val="#ppt_x-#ppt_w*1.125000"/>
                                          </p:val>
                                        </p:tav>
                                        <p:tav tm="100000">
                                          <p:val>
                                            <p:strVal val="#ppt_x"/>
                                          </p:val>
                                        </p:tav>
                                      </p:tavLst>
                                    </p:anim>
                                    <p:animEffect transition="in" filter="wipe(right)">
                                      <p:cBhvr>
                                        <p:cTn id="45" dur="500"/>
                                        <p:tgtEl>
                                          <p:spTgt spid="26"/>
                                        </p:tgtEl>
                                      </p:cBhvr>
                                    </p:animEffect>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p:val>
                                            <p:fltVal val="0"/>
                                          </p:val>
                                        </p:tav>
                                        <p:tav tm="100000">
                                          <p:val>
                                            <p:strVal val="#ppt_w"/>
                                          </p:val>
                                        </p:tav>
                                      </p:tavLst>
                                    </p:anim>
                                    <p:anim calcmode="lin" valueType="num">
                                      <p:cBhvr>
                                        <p:cTn id="50" dur="500" fill="hold"/>
                                        <p:tgtEl>
                                          <p:spTgt spid="22"/>
                                        </p:tgtEl>
                                        <p:attrNameLst>
                                          <p:attrName>ppt_h</p:attrName>
                                        </p:attrNameLst>
                                      </p:cBhvr>
                                      <p:tavLst>
                                        <p:tav tm="0">
                                          <p:val>
                                            <p:fltVal val="0"/>
                                          </p:val>
                                        </p:tav>
                                        <p:tav tm="100000">
                                          <p:val>
                                            <p:strVal val="#ppt_h"/>
                                          </p:val>
                                        </p:tav>
                                      </p:tavLst>
                                    </p:anim>
                                    <p:animEffect transition="in" filter="fade">
                                      <p:cBhvr>
                                        <p:cTn id="51" dur="500"/>
                                        <p:tgtEl>
                                          <p:spTgt spid="22"/>
                                        </p:tgtEl>
                                      </p:cBhvr>
                                    </p:animEffect>
                                  </p:childTnLst>
                                </p:cTn>
                              </p:par>
                            </p:childTnLst>
                          </p:cTn>
                        </p:par>
                        <p:par>
                          <p:cTn id="52" fill="hold">
                            <p:stCondLst>
                              <p:cond delay="4500"/>
                            </p:stCondLst>
                            <p:childTnLst>
                              <p:par>
                                <p:cTn id="53" presetID="12" presetClass="entr" presetSubtype="8"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p:tgtEl>
                                          <p:spTgt spid="23"/>
                                        </p:tgtEl>
                                        <p:attrNameLst>
                                          <p:attrName>ppt_x</p:attrName>
                                        </p:attrNameLst>
                                      </p:cBhvr>
                                      <p:tavLst>
                                        <p:tav tm="0">
                                          <p:val>
                                            <p:strVal val="#ppt_x-#ppt_w*1.125000"/>
                                          </p:val>
                                        </p:tav>
                                        <p:tav tm="100000">
                                          <p:val>
                                            <p:strVal val="#ppt_x"/>
                                          </p:val>
                                        </p:tav>
                                      </p:tavLst>
                                    </p:anim>
                                    <p:animEffect transition="in" filter="wipe(right)">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bldLvl="0" animBg="1"/>
      <p:bldP spid="13" grpId="0" bldLvl="0" animBg="1"/>
      <p:bldP spid="21" grpId="0" bldLvl="0" animBg="1"/>
      <p:bldP spid="2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007769" y="2038717"/>
            <a:ext cx="4931410" cy="4283075"/>
            <a:chOff x="1280774" y="1728123"/>
            <a:chExt cx="4931410" cy="4283075"/>
          </a:xfrm>
        </p:grpSpPr>
        <p:grpSp>
          <p:nvGrpSpPr>
            <p:cNvPr id="9" name="组合 8"/>
            <p:cNvGrpSpPr/>
            <p:nvPr/>
          </p:nvGrpSpPr>
          <p:grpSpPr>
            <a:xfrm>
              <a:off x="1464052" y="1993117"/>
              <a:ext cx="3970393" cy="3794381"/>
              <a:chOff x="7325359" y="2085082"/>
              <a:chExt cx="3970393" cy="3794381"/>
            </a:xfrm>
          </p:grpSpPr>
          <p:sp>
            <p:nvSpPr>
              <p:cNvPr id="10" name="矩形 9"/>
              <p:cNvSpPr/>
              <p:nvPr/>
            </p:nvSpPr>
            <p:spPr>
              <a:xfrm>
                <a:off x="7325359" y="2686683"/>
                <a:ext cx="3970393" cy="319278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注册</a:t>
                </a:r>
                <a:endParaRPr lang="zh-CN" altLang="en-US" sz="2400" dirty="0">
                  <a:solidFill>
                    <a:srgbClr val="3C3C3B"/>
                  </a:solidFill>
                  <a:latin typeface="汉仪小麦体简" panose="00020600040101010101" pitchFamily="18" charset="-122"/>
                  <a:ea typeface="汉仪小麦体简" panose="00020600040101010101" pitchFamily="18" charset="-122"/>
                </a:endParaRPr>
              </a:p>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登陆</a:t>
                </a:r>
                <a:endParaRPr lang="zh-CN" altLang="en-US" sz="2400" dirty="0">
                  <a:solidFill>
                    <a:srgbClr val="3C3C3B"/>
                  </a:solidFill>
                  <a:latin typeface="汉仪小麦体简" panose="00020600040101010101" pitchFamily="18" charset="-122"/>
                  <a:ea typeface="汉仪小麦体简" panose="00020600040101010101" pitchFamily="18" charset="-122"/>
                </a:endParaRPr>
              </a:p>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查看场地信息</a:t>
                </a:r>
                <a:r>
                  <a:rPr lang="en-US" altLang="zh-CN" sz="2400" dirty="0">
                    <a:solidFill>
                      <a:srgbClr val="3C3C3B"/>
                    </a:solidFill>
                    <a:latin typeface="汉仪小麦体简" panose="00020600040101010101" pitchFamily="18" charset="-122"/>
                    <a:ea typeface="汉仪小麦体简" panose="00020600040101010101" pitchFamily="18" charset="-122"/>
                  </a:rPr>
                  <a:t>&amp;</a:t>
                </a:r>
                <a:r>
                  <a:rPr lang="zh-CN" altLang="en-US" sz="2400" dirty="0">
                    <a:solidFill>
                      <a:srgbClr val="3C3C3B"/>
                    </a:solidFill>
                    <a:latin typeface="汉仪小麦体简" panose="00020600040101010101" pitchFamily="18" charset="-122"/>
                    <a:ea typeface="汉仪小麦体简" panose="00020600040101010101" pitchFamily="18" charset="-122"/>
                  </a:rPr>
                  <a:t>场馆预约</a:t>
                </a:r>
                <a:endParaRPr lang="zh-CN" altLang="en-US" sz="2400" dirty="0">
                  <a:solidFill>
                    <a:srgbClr val="3C3C3B"/>
                  </a:solidFill>
                  <a:latin typeface="汉仪小麦体简" panose="00020600040101010101" pitchFamily="18" charset="-122"/>
                  <a:ea typeface="汉仪小麦体简" panose="00020600040101010101" pitchFamily="18" charset="-122"/>
                </a:endParaRPr>
              </a:p>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预约订单管理（删、改、查）</a:t>
                </a:r>
                <a:endParaRPr lang="zh-CN" altLang="en-US" sz="2400" dirty="0">
                  <a:solidFill>
                    <a:srgbClr val="3C3C3B"/>
                  </a:solidFill>
                  <a:latin typeface="汉仪小麦体简" panose="00020600040101010101" pitchFamily="18" charset="-122"/>
                  <a:ea typeface="汉仪小麦体简" panose="00020600040101010101" pitchFamily="18" charset="-122"/>
                </a:endParaRPr>
              </a:p>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查看新闻（查）</a:t>
                </a:r>
                <a:endParaRPr lang="zh-CN" altLang="en-US" sz="2400" dirty="0">
                  <a:solidFill>
                    <a:srgbClr val="3C3C3B"/>
                  </a:solidFill>
                  <a:latin typeface="汉仪小麦体简" panose="00020600040101010101" pitchFamily="18" charset="-122"/>
                  <a:ea typeface="汉仪小麦体简" panose="00020600040101010101" pitchFamily="18" charset="-122"/>
                </a:endParaRPr>
              </a:p>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留言管理（增，删，改，查）</a:t>
                </a:r>
                <a:endParaRPr lang="zh-CN" altLang="en-US" sz="2400" dirty="0">
                  <a:solidFill>
                    <a:srgbClr val="3C3C3B"/>
                  </a:solidFill>
                  <a:latin typeface="汉仪小麦体简" panose="00020600040101010101" pitchFamily="18" charset="-122"/>
                  <a:ea typeface="汉仪小麦体简" panose="00020600040101010101" pitchFamily="18" charset="-122"/>
                </a:endParaRPr>
              </a:p>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个人信息管理 </a:t>
                </a:r>
                <a:endParaRPr lang="zh-CN" altLang="en-US" sz="2400" dirty="0">
                  <a:solidFill>
                    <a:srgbClr val="3C3C3B"/>
                  </a:solidFill>
                  <a:latin typeface="汉仪小麦体简" panose="00020600040101010101" pitchFamily="18" charset="-122"/>
                  <a:ea typeface="汉仪小麦体简" panose="00020600040101010101" pitchFamily="18" charset="-122"/>
                </a:endParaRPr>
              </a:p>
            </p:txBody>
          </p:sp>
          <p:sp>
            <p:nvSpPr>
              <p:cNvPr id="11" name="矩形 10"/>
              <p:cNvSpPr/>
              <p:nvPr/>
            </p:nvSpPr>
            <p:spPr>
              <a:xfrm>
                <a:off x="7325360" y="2085082"/>
                <a:ext cx="2241974" cy="6819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solidFill>
                      <a:srgbClr val="3C3C3B"/>
                    </a:solidFill>
                    <a:latin typeface="汉仪小麦体简" panose="00020600040101010101" pitchFamily="18" charset="-122"/>
                    <a:ea typeface="汉仪小麦体简" panose="00020600040101010101" pitchFamily="18" charset="-122"/>
                  </a:rPr>
                  <a:t>用户</a:t>
                </a:r>
                <a:endParaRPr lang="zh-CN" altLang="en-US" sz="3200" b="1" dirty="0">
                  <a:solidFill>
                    <a:srgbClr val="3C3C3B"/>
                  </a:solidFill>
                  <a:latin typeface="汉仪小麦体简" panose="00020600040101010101" pitchFamily="18" charset="-122"/>
                  <a:ea typeface="汉仪小麦体简" panose="00020600040101010101" pitchFamily="18" charset="-122"/>
                </a:endParaRPr>
              </a:p>
            </p:txBody>
          </p:sp>
        </p:grpSp>
        <p:sp>
          <p:nvSpPr>
            <p:cNvPr id="17" name="任意多边形 16"/>
            <p:cNvSpPr/>
            <p:nvPr/>
          </p:nvSpPr>
          <p:spPr>
            <a:xfrm>
              <a:off x="1280774" y="1728123"/>
              <a:ext cx="4931410" cy="4283075"/>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1" fmla="*/ 101600 w 4227607"/>
                <a:gd name="connsiteY0-2" fmla="*/ 43543 h 1514703"/>
                <a:gd name="connsiteX1-3" fmla="*/ 972458 w 4227607"/>
                <a:gd name="connsiteY1-4" fmla="*/ 72571 h 1514703"/>
                <a:gd name="connsiteX2-5" fmla="*/ 1973943 w 4227607"/>
                <a:gd name="connsiteY2-6" fmla="*/ 0 h 1514703"/>
                <a:gd name="connsiteX3-7" fmla="*/ 2786743 w 4227607"/>
                <a:gd name="connsiteY3-8" fmla="*/ 72571 h 1514703"/>
                <a:gd name="connsiteX4-9" fmla="*/ 3686629 w 4227607"/>
                <a:gd name="connsiteY4-10" fmla="*/ 14514 h 1514703"/>
                <a:gd name="connsiteX5-11" fmla="*/ 4078515 w 4227607"/>
                <a:gd name="connsiteY5-12" fmla="*/ 72571 h 1514703"/>
                <a:gd name="connsiteX6-13" fmla="*/ 4209143 w 4227607"/>
                <a:gd name="connsiteY6-14" fmla="*/ 246743 h 1514703"/>
                <a:gd name="connsiteX7-15" fmla="*/ 4223658 w 4227607"/>
                <a:gd name="connsiteY7-16" fmla="*/ 667657 h 1514703"/>
                <a:gd name="connsiteX8-17" fmla="*/ 4180115 w 4227607"/>
                <a:gd name="connsiteY8-18" fmla="*/ 972457 h 1514703"/>
                <a:gd name="connsiteX9-19" fmla="*/ 4209143 w 4227607"/>
                <a:gd name="connsiteY9-20" fmla="*/ 1248228 h 1514703"/>
                <a:gd name="connsiteX10-21" fmla="*/ 4151086 w 4227607"/>
                <a:gd name="connsiteY10-22" fmla="*/ 1465943 h 1514703"/>
                <a:gd name="connsiteX11-23" fmla="*/ 3802743 w 4227607"/>
                <a:gd name="connsiteY11-24" fmla="*/ 1494971 h 1514703"/>
                <a:gd name="connsiteX12-25" fmla="*/ 2772229 w 4227607"/>
                <a:gd name="connsiteY12-26" fmla="*/ 1465943 h 1514703"/>
                <a:gd name="connsiteX13-27" fmla="*/ 2162629 w 4227607"/>
                <a:gd name="connsiteY13-28" fmla="*/ 1509485 h 1514703"/>
                <a:gd name="connsiteX14-29" fmla="*/ 1349829 w 4227607"/>
                <a:gd name="connsiteY14-30" fmla="*/ 1451428 h 1514703"/>
                <a:gd name="connsiteX15-31" fmla="*/ 522515 w 4227607"/>
                <a:gd name="connsiteY15-32" fmla="*/ 1494971 h 1514703"/>
                <a:gd name="connsiteX16-33" fmla="*/ 116115 w 4227607"/>
                <a:gd name="connsiteY16-34" fmla="*/ 1509485 h 1514703"/>
                <a:gd name="connsiteX17-35" fmla="*/ 29029 w 4227607"/>
                <a:gd name="connsiteY17-36" fmla="*/ 1407885 h 1514703"/>
                <a:gd name="connsiteX18-37" fmla="*/ 43543 w 4227607"/>
                <a:gd name="connsiteY18-38" fmla="*/ 1045028 h 1514703"/>
                <a:gd name="connsiteX19-39" fmla="*/ 43543 w 4227607"/>
                <a:gd name="connsiteY19-40" fmla="*/ 696685 h 1514703"/>
                <a:gd name="connsiteX20-41" fmla="*/ 0 w 4227607"/>
                <a:gd name="connsiteY20-42" fmla="*/ 261257 h 15147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8CB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6559355" y="1940412"/>
            <a:ext cx="5024755" cy="4284345"/>
            <a:chOff x="1280774" y="1727052"/>
            <a:chExt cx="5024755" cy="4284345"/>
          </a:xfrm>
        </p:grpSpPr>
        <p:grpSp>
          <p:nvGrpSpPr>
            <p:cNvPr id="21" name="组合 20"/>
            <p:cNvGrpSpPr/>
            <p:nvPr/>
          </p:nvGrpSpPr>
          <p:grpSpPr>
            <a:xfrm>
              <a:off x="1464053" y="1921997"/>
              <a:ext cx="4841240" cy="3350853"/>
              <a:chOff x="7325360" y="2013962"/>
              <a:chExt cx="4841240" cy="3350853"/>
            </a:xfrm>
          </p:grpSpPr>
          <p:sp>
            <p:nvSpPr>
              <p:cNvPr id="23" name="矩形 22"/>
              <p:cNvSpPr/>
              <p:nvPr/>
            </p:nvSpPr>
            <p:spPr>
              <a:xfrm>
                <a:off x="7378700" y="2650867"/>
                <a:ext cx="4787900" cy="271394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登陆</a:t>
                </a:r>
                <a:endParaRPr lang="zh-CN" altLang="en-US" sz="2400" dirty="0">
                  <a:solidFill>
                    <a:srgbClr val="3C3C3B"/>
                  </a:solidFill>
                  <a:latin typeface="汉仪小麦体简" panose="00020600040101010101" pitchFamily="18" charset="-122"/>
                  <a:ea typeface="汉仪小麦体简" panose="00020600040101010101" pitchFamily="18" charset="-122"/>
                </a:endParaRPr>
              </a:p>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场地信息管理（增，删，改，查）</a:t>
                </a:r>
                <a:endParaRPr lang="zh-CN" altLang="en-US" sz="2400" dirty="0">
                  <a:solidFill>
                    <a:srgbClr val="3C3C3B"/>
                  </a:solidFill>
                  <a:latin typeface="汉仪小麦体简" panose="00020600040101010101" pitchFamily="18" charset="-122"/>
                  <a:ea typeface="汉仪小麦体简" panose="00020600040101010101" pitchFamily="18" charset="-122"/>
                </a:endParaRPr>
              </a:p>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预约订单审核</a:t>
                </a:r>
                <a:endParaRPr lang="zh-CN" altLang="en-US" sz="2400" dirty="0">
                  <a:solidFill>
                    <a:srgbClr val="3C3C3B"/>
                  </a:solidFill>
                  <a:latin typeface="汉仪小麦体简" panose="00020600040101010101" pitchFamily="18" charset="-122"/>
                  <a:ea typeface="汉仪小麦体简" panose="00020600040101010101" pitchFamily="18" charset="-122"/>
                </a:endParaRPr>
              </a:p>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新闻管理（增，删，改，查）</a:t>
                </a:r>
                <a:endParaRPr lang="zh-CN" altLang="en-US" sz="2400" dirty="0">
                  <a:solidFill>
                    <a:srgbClr val="3C3C3B"/>
                  </a:solidFill>
                  <a:latin typeface="汉仪小麦体简" panose="00020600040101010101" pitchFamily="18" charset="-122"/>
                  <a:ea typeface="汉仪小麦体简" panose="00020600040101010101" pitchFamily="18" charset="-122"/>
                </a:endParaRPr>
              </a:p>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留言审核</a:t>
                </a:r>
                <a:endParaRPr lang="zh-CN" altLang="en-US" sz="2400" dirty="0">
                  <a:solidFill>
                    <a:srgbClr val="3C3C3B"/>
                  </a:solidFill>
                  <a:latin typeface="汉仪小麦体简" panose="00020600040101010101" pitchFamily="18" charset="-122"/>
                  <a:ea typeface="汉仪小麦体简" panose="00020600040101010101" pitchFamily="18" charset="-122"/>
                </a:endParaRPr>
              </a:p>
              <a:p>
                <a:pPr algn="just">
                  <a:lnSpc>
                    <a:spcPct val="120000"/>
                  </a:lnSpc>
                </a:pPr>
                <a:r>
                  <a:rPr lang="zh-CN" altLang="en-US" sz="2400" dirty="0">
                    <a:solidFill>
                      <a:srgbClr val="3C3C3B"/>
                    </a:solidFill>
                    <a:latin typeface="汉仪小麦体简" panose="00020600040101010101" pitchFamily="18" charset="-122"/>
                    <a:ea typeface="汉仪小麦体简" panose="00020600040101010101" pitchFamily="18" charset="-122"/>
                  </a:rPr>
                  <a:t>个人信息管理</a:t>
                </a:r>
                <a:endParaRPr lang="zh-CN" altLang="en-US" sz="2400" dirty="0">
                  <a:solidFill>
                    <a:srgbClr val="3C3C3B"/>
                  </a:solidFill>
                  <a:latin typeface="汉仪小麦体简" panose="00020600040101010101" pitchFamily="18" charset="-122"/>
                  <a:ea typeface="汉仪小麦体简" panose="00020600040101010101" pitchFamily="18" charset="-122"/>
                </a:endParaRPr>
              </a:p>
            </p:txBody>
          </p:sp>
          <p:sp>
            <p:nvSpPr>
              <p:cNvPr id="24" name="矩形 23"/>
              <p:cNvSpPr/>
              <p:nvPr/>
            </p:nvSpPr>
            <p:spPr>
              <a:xfrm>
                <a:off x="7325360" y="2013962"/>
                <a:ext cx="2241974" cy="6819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solidFill>
                      <a:srgbClr val="3C3C3B"/>
                    </a:solidFill>
                    <a:latin typeface="汉仪小麦体简" panose="00020600040101010101" pitchFamily="18" charset="-122"/>
                    <a:ea typeface="汉仪小麦体简" panose="00020600040101010101" pitchFamily="18" charset="-122"/>
                  </a:rPr>
                  <a:t>管理员</a:t>
                </a:r>
                <a:endParaRPr lang="zh-CN" altLang="en-US" sz="3200" b="1" dirty="0">
                  <a:solidFill>
                    <a:srgbClr val="3C3C3B"/>
                  </a:solidFill>
                  <a:latin typeface="汉仪小麦体简" panose="00020600040101010101" pitchFamily="18" charset="-122"/>
                  <a:ea typeface="汉仪小麦体简" panose="00020600040101010101" pitchFamily="18" charset="-122"/>
                </a:endParaRPr>
              </a:p>
            </p:txBody>
          </p:sp>
        </p:grpSp>
        <p:sp>
          <p:nvSpPr>
            <p:cNvPr id="22" name="任意多边形 21"/>
            <p:cNvSpPr/>
            <p:nvPr/>
          </p:nvSpPr>
          <p:spPr>
            <a:xfrm>
              <a:off x="1280774" y="1727052"/>
              <a:ext cx="5024755" cy="4284345"/>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1" fmla="*/ 101600 w 4227607"/>
                <a:gd name="connsiteY0-2" fmla="*/ 43543 h 1514703"/>
                <a:gd name="connsiteX1-3" fmla="*/ 972458 w 4227607"/>
                <a:gd name="connsiteY1-4" fmla="*/ 72571 h 1514703"/>
                <a:gd name="connsiteX2-5" fmla="*/ 1973943 w 4227607"/>
                <a:gd name="connsiteY2-6" fmla="*/ 0 h 1514703"/>
                <a:gd name="connsiteX3-7" fmla="*/ 2786743 w 4227607"/>
                <a:gd name="connsiteY3-8" fmla="*/ 72571 h 1514703"/>
                <a:gd name="connsiteX4-9" fmla="*/ 3686629 w 4227607"/>
                <a:gd name="connsiteY4-10" fmla="*/ 14514 h 1514703"/>
                <a:gd name="connsiteX5-11" fmla="*/ 4078515 w 4227607"/>
                <a:gd name="connsiteY5-12" fmla="*/ 72571 h 1514703"/>
                <a:gd name="connsiteX6-13" fmla="*/ 4209143 w 4227607"/>
                <a:gd name="connsiteY6-14" fmla="*/ 246743 h 1514703"/>
                <a:gd name="connsiteX7-15" fmla="*/ 4223658 w 4227607"/>
                <a:gd name="connsiteY7-16" fmla="*/ 667657 h 1514703"/>
                <a:gd name="connsiteX8-17" fmla="*/ 4180115 w 4227607"/>
                <a:gd name="connsiteY8-18" fmla="*/ 972457 h 1514703"/>
                <a:gd name="connsiteX9-19" fmla="*/ 4209143 w 4227607"/>
                <a:gd name="connsiteY9-20" fmla="*/ 1248228 h 1514703"/>
                <a:gd name="connsiteX10-21" fmla="*/ 4151086 w 4227607"/>
                <a:gd name="connsiteY10-22" fmla="*/ 1465943 h 1514703"/>
                <a:gd name="connsiteX11-23" fmla="*/ 3802743 w 4227607"/>
                <a:gd name="connsiteY11-24" fmla="*/ 1494971 h 1514703"/>
                <a:gd name="connsiteX12-25" fmla="*/ 2772229 w 4227607"/>
                <a:gd name="connsiteY12-26" fmla="*/ 1465943 h 1514703"/>
                <a:gd name="connsiteX13-27" fmla="*/ 2162629 w 4227607"/>
                <a:gd name="connsiteY13-28" fmla="*/ 1509485 h 1514703"/>
                <a:gd name="connsiteX14-29" fmla="*/ 1349829 w 4227607"/>
                <a:gd name="connsiteY14-30" fmla="*/ 1451428 h 1514703"/>
                <a:gd name="connsiteX15-31" fmla="*/ 522515 w 4227607"/>
                <a:gd name="connsiteY15-32" fmla="*/ 1494971 h 1514703"/>
                <a:gd name="connsiteX16-33" fmla="*/ 116115 w 4227607"/>
                <a:gd name="connsiteY16-34" fmla="*/ 1509485 h 1514703"/>
                <a:gd name="connsiteX17-35" fmla="*/ 29029 w 4227607"/>
                <a:gd name="connsiteY17-36" fmla="*/ 1407885 h 1514703"/>
                <a:gd name="connsiteX18-37" fmla="*/ 43543 w 4227607"/>
                <a:gd name="connsiteY18-38" fmla="*/ 1045028 h 1514703"/>
                <a:gd name="connsiteX19-39" fmla="*/ 43543 w 4227607"/>
                <a:gd name="connsiteY19-40" fmla="*/ 696685 h 1514703"/>
                <a:gd name="connsiteX20-41" fmla="*/ 0 w 4227607"/>
                <a:gd name="connsiteY20-42" fmla="*/ 261257 h 15147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EA4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702497" y="457386"/>
            <a:ext cx="5200469" cy="829945"/>
          </a:xfrm>
          <a:prstGeom prst="rect">
            <a:avLst/>
          </a:prstGeom>
        </p:spPr>
        <p:txBody>
          <a:bodyPr wrap="square">
            <a:spAutoFit/>
            <a:scene3d>
              <a:camera prst="orthographicFront"/>
              <a:lightRig rig="threePt" dir="t"/>
            </a:scene3d>
            <a:sp3d contourW="12700"/>
          </a:bodyPr>
          <a:lstStyle/>
          <a:p>
            <a:pPr>
              <a:lnSpc>
                <a:spcPct val="120000"/>
              </a:lnSpc>
            </a:pP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需求分析</a:t>
            </a:r>
            <a:r>
              <a:rPr lang="en-US" altLang="zh-CN" sz="4000" b="1" dirty="0">
                <a:solidFill>
                  <a:schemeClr val="tx1">
                    <a:lumMod val="65000"/>
                    <a:lumOff val="35000"/>
                  </a:schemeClr>
                </a:solidFill>
                <a:latin typeface="汉仪小麦体简" panose="00020600040101010101" pitchFamily="18" charset="-122"/>
                <a:ea typeface="汉仪小麦体简" panose="00020600040101010101" pitchFamily="18" charset="-122"/>
              </a:rPr>
              <a:t>&amp;</a:t>
            </a: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成果展示</a:t>
            </a:r>
            <a:endPar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endParaRPr>
          </a:p>
        </p:txBody>
      </p:sp>
      <p:sp>
        <p:nvSpPr>
          <p:cNvPr id="3" name="矩形 2"/>
          <p:cNvSpPr/>
          <p:nvPr/>
        </p:nvSpPr>
        <p:spPr>
          <a:xfrm>
            <a:off x="245807" y="458188"/>
            <a:ext cx="1278828" cy="646331"/>
          </a:xfrm>
          <a:prstGeom prst="rect">
            <a:avLst/>
          </a:prstGeom>
        </p:spPr>
        <p:txBody>
          <a:bodyPr lIns="0" tIns="0" rIns="0" bIns="0"/>
          <a:lstStyle/>
          <a:p>
            <a:pPr algn="r" latinLnBrk="1">
              <a:spcBef>
                <a:spcPct val="20000"/>
              </a:spcBef>
              <a:buFont typeface="Arial" panose="020B0604020202020204" pitchFamily="34" charset="0"/>
              <a:buNone/>
            </a:pPr>
            <a:r>
              <a:rPr lang="en-US" altLang="zh-CN"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rPr>
              <a:t>02</a:t>
            </a:r>
            <a:endParaRPr lang="zh-CN" altLang="en-US"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1000" fill="hold"/>
                                        <p:tgtEl>
                                          <p:spTgt spid="20"/>
                                        </p:tgtEl>
                                        <p:attrNameLst>
                                          <p:attrName>ppt_w</p:attrName>
                                        </p:attrNameLst>
                                      </p:cBhvr>
                                      <p:tavLst>
                                        <p:tav tm="0">
                                          <p:val>
                                            <p:fltVal val="0"/>
                                          </p:val>
                                        </p:tav>
                                        <p:tav tm="100000">
                                          <p:val>
                                            <p:strVal val="#ppt_w"/>
                                          </p:val>
                                        </p:tav>
                                      </p:tavLst>
                                    </p:anim>
                                    <p:anim calcmode="lin" valueType="num">
                                      <p:cBhvr>
                                        <p:cTn id="15" dur="1000" fill="hold"/>
                                        <p:tgtEl>
                                          <p:spTgt spid="20"/>
                                        </p:tgtEl>
                                        <p:attrNameLst>
                                          <p:attrName>ppt_h</p:attrName>
                                        </p:attrNameLst>
                                      </p:cBhvr>
                                      <p:tavLst>
                                        <p:tav tm="0">
                                          <p:val>
                                            <p:fltVal val="0"/>
                                          </p:val>
                                        </p:tav>
                                        <p:tav tm="100000">
                                          <p:val>
                                            <p:strVal val="#ppt_h"/>
                                          </p:val>
                                        </p:tav>
                                      </p:tavLst>
                                    </p:anim>
                                    <p:anim calcmode="lin" valueType="num">
                                      <p:cBhvr>
                                        <p:cTn id="16" dur="1000" fill="hold"/>
                                        <p:tgtEl>
                                          <p:spTgt spid="20"/>
                                        </p:tgtEl>
                                        <p:attrNameLst>
                                          <p:attrName>style.rotation</p:attrName>
                                        </p:attrNameLst>
                                      </p:cBhvr>
                                      <p:tavLst>
                                        <p:tav tm="0">
                                          <p:val>
                                            <p:fltVal val="90"/>
                                          </p:val>
                                        </p:tav>
                                        <p:tav tm="100000">
                                          <p:val>
                                            <p:fltVal val="0"/>
                                          </p:val>
                                        </p:tav>
                                      </p:tavLst>
                                    </p:anim>
                                    <p:animEffect transition="in" filter="fade">
                                      <p:cBhvr>
                                        <p:cTn id="17" dur="1000"/>
                                        <p:tgtEl>
                                          <p:spTgt spid="20"/>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88741" y="2673752"/>
            <a:ext cx="4370447" cy="2416431"/>
            <a:chOff x="1323975" y="2915662"/>
            <a:chExt cx="4370447" cy="2416431"/>
          </a:xfrm>
        </p:grpSpPr>
        <p:sp>
          <p:nvSpPr>
            <p:cNvPr id="4" name="矩形 3"/>
            <p:cNvSpPr/>
            <p:nvPr/>
          </p:nvSpPr>
          <p:spPr>
            <a:xfrm>
              <a:off x="1395094" y="4908548"/>
              <a:ext cx="4299328" cy="42354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dirty="0">
                  <a:solidFill>
                    <a:srgbClr val="3C3C3B"/>
                  </a:solidFill>
                  <a:latin typeface="汉仪小麦体简" panose="00020600040101010101" pitchFamily="18" charset="-122"/>
                  <a:ea typeface="汉仪小麦体简" panose="00020600040101010101" pitchFamily="18" charset="-122"/>
                </a:rPr>
                <a:t>Junit</a:t>
              </a:r>
              <a:r>
                <a:rPr lang="zh-CN" altLang="en-US" dirty="0">
                  <a:solidFill>
                    <a:srgbClr val="3C3C3B"/>
                  </a:solidFill>
                  <a:latin typeface="汉仪小麦体简" panose="00020600040101010101" pitchFamily="18" charset="-122"/>
                  <a:ea typeface="汉仪小麦体简" panose="00020600040101010101" pitchFamily="18" charset="-122"/>
                </a:rPr>
                <a:t>、</a:t>
              </a:r>
              <a:r>
                <a:rPr lang="en-US" altLang="zh-CN" dirty="0">
                  <a:solidFill>
                    <a:srgbClr val="3C3C3B"/>
                  </a:solidFill>
                  <a:latin typeface="汉仪小麦体简" panose="00020600040101010101" pitchFamily="18" charset="-122"/>
                  <a:ea typeface="汉仪小麦体简" panose="00020600040101010101" pitchFamily="18" charset="-122"/>
                </a:rPr>
                <a:t>Mockito</a:t>
              </a:r>
              <a:r>
                <a:rPr lang="zh-CN" altLang="en-US" dirty="0">
                  <a:solidFill>
                    <a:srgbClr val="3C3C3B"/>
                  </a:solidFill>
                  <a:latin typeface="汉仪小麦体简" panose="00020600040101010101" pitchFamily="18" charset="-122"/>
                  <a:ea typeface="汉仪小麦体简" panose="00020600040101010101" pitchFamily="18" charset="-122"/>
                </a:rPr>
                <a:t>、</a:t>
              </a:r>
              <a:r>
                <a:rPr lang="en-US" altLang="zh-CN" dirty="0">
                  <a:solidFill>
                    <a:srgbClr val="3C3C3B"/>
                  </a:solidFill>
                  <a:latin typeface="汉仪小麦体简" panose="00020600040101010101" pitchFamily="18" charset="-122"/>
                  <a:ea typeface="汉仪小麦体简" panose="00020600040101010101" pitchFamily="18" charset="-122"/>
                </a:rPr>
                <a:t>Jacoco</a:t>
              </a:r>
              <a:r>
                <a:rPr lang="zh-CN" altLang="en-US" dirty="0">
                  <a:solidFill>
                    <a:srgbClr val="3C3C3B"/>
                  </a:solidFill>
                  <a:latin typeface="汉仪小麦体简" panose="00020600040101010101" pitchFamily="18" charset="-122"/>
                  <a:ea typeface="汉仪小麦体简" panose="00020600040101010101" pitchFamily="18" charset="-122"/>
                </a:rPr>
                <a:t>、</a:t>
              </a:r>
              <a:r>
                <a:rPr lang="en-US" altLang="zh-CN" dirty="0">
                  <a:solidFill>
                    <a:srgbClr val="3C3C3B"/>
                  </a:solidFill>
                  <a:latin typeface="汉仪小麦体简" panose="00020600040101010101" pitchFamily="18" charset="-122"/>
                  <a:ea typeface="汉仪小麦体简" panose="00020600040101010101" pitchFamily="18" charset="-122"/>
                </a:rPr>
                <a:t>Postman</a:t>
              </a:r>
              <a:endParaRPr lang="en-US" altLang="zh-CN" dirty="0">
                <a:solidFill>
                  <a:srgbClr val="3C3C3B"/>
                </a:solidFill>
                <a:latin typeface="汉仪小麦体简" panose="00020600040101010101" pitchFamily="18" charset="-122"/>
                <a:ea typeface="汉仪小麦体简" panose="00020600040101010101" pitchFamily="18" charset="-122"/>
              </a:endParaRPr>
            </a:p>
          </p:txBody>
        </p:sp>
        <p:sp>
          <p:nvSpPr>
            <p:cNvPr id="5" name="矩形 4"/>
            <p:cNvSpPr/>
            <p:nvPr/>
          </p:nvSpPr>
          <p:spPr>
            <a:xfrm>
              <a:off x="1323975" y="2915662"/>
              <a:ext cx="2241974" cy="53403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测试思想</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sp>
          <p:nvSpPr>
            <p:cNvPr id="2" name="矩形 1"/>
            <p:cNvSpPr/>
            <p:nvPr/>
          </p:nvSpPr>
          <p:spPr>
            <a:xfrm>
              <a:off x="1353184" y="3430268"/>
              <a:ext cx="4299328"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rgbClr val="3C3C3B"/>
                  </a:solidFill>
                  <a:latin typeface="汉仪小麦体简" panose="00020600040101010101" pitchFamily="18" charset="-122"/>
                  <a:ea typeface="汉仪小麦体简" panose="00020600040101010101" pitchFamily="18" charset="-122"/>
                </a:rPr>
                <a:t>测试驱动开发</a:t>
              </a:r>
              <a:endParaRPr lang="zh-CN" altLang="en-US" dirty="0">
                <a:solidFill>
                  <a:srgbClr val="3C3C3B"/>
                </a:solidFill>
                <a:latin typeface="汉仪小麦体简" panose="00020600040101010101" pitchFamily="18" charset="-122"/>
                <a:ea typeface="汉仪小麦体简" panose="00020600040101010101" pitchFamily="18" charset="-122"/>
              </a:endParaRPr>
            </a:p>
          </p:txBody>
        </p:sp>
      </p:grpSp>
      <p:grpSp>
        <p:nvGrpSpPr>
          <p:cNvPr id="9" name="组合 8"/>
          <p:cNvGrpSpPr/>
          <p:nvPr/>
        </p:nvGrpSpPr>
        <p:grpSpPr>
          <a:xfrm>
            <a:off x="7169469" y="2139717"/>
            <a:ext cx="4299328" cy="918466"/>
            <a:chOff x="7325359" y="2191762"/>
            <a:chExt cx="4299328" cy="918466"/>
          </a:xfrm>
        </p:grpSpPr>
        <p:sp>
          <p:nvSpPr>
            <p:cNvPr id="10" name="矩形 9"/>
            <p:cNvSpPr/>
            <p:nvPr/>
          </p:nvSpPr>
          <p:spPr>
            <a:xfrm>
              <a:off x="7325359" y="2686683"/>
              <a:ext cx="4299328" cy="4235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dirty="0">
                <a:solidFill>
                  <a:srgbClr val="3C3C3B"/>
                </a:solidFill>
                <a:latin typeface="汉仪小麦体简" panose="00020600040101010101" pitchFamily="18" charset="-122"/>
                <a:ea typeface="汉仪小麦体简" panose="00020600040101010101" pitchFamily="18" charset="-122"/>
              </a:endParaRPr>
            </a:p>
          </p:txBody>
        </p:sp>
        <p:sp>
          <p:nvSpPr>
            <p:cNvPr id="11" name="矩形 10"/>
            <p:cNvSpPr/>
            <p:nvPr/>
          </p:nvSpPr>
          <p:spPr>
            <a:xfrm>
              <a:off x="7538720" y="2191762"/>
              <a:ext cx="2241974" cy="53403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测试结果</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sp>
        <p:nvSpPr>
          <p:cNvPr id="17" name="矩形 16"/>
          <p:cNvSpPr/>
          <p:nvPr/>
        </p:nvSpPr>
        <p:spPr>
          <a:xfrm>
            <a:off x="1702435" y="457200"/>
            <a:ext cx="8439785" cy="829945"/>
          </a:xfrm>
          <a:prstGeom prst="rect">
            <a:avLst/>
          </a:prstGeom>
        </p:spPr>
        <p:txBody>
          <a:bodyPr wrap="square">
            <a:spAutoFit/>
            <a:scene3d>
              <a:camera prst="orthographicFront"/>
              <a:lightRig rig="threePt" dir="t"/>
            </a:scene3d>
            <a:sp3d contourW="12700"/>
          </a:bodyPr>
          <a:lstStyle/>
          <a:p>
            <a:pPr>
              <a:lnSpc>
                <a:spcPct val="120000"/>
              </a:lnSpc>
            </a:pP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测试报告</a:t>
            </a:r>
            <a:r>
              <a:rPr lang="en-US" altLang="zh-CN" sz="4000" b="1" dirty="0">
                <a:solidFill>
                  <a:schemeClr val="tx1">
                    <a:lumMod val="65000"/>
                    <a:lumOff val="35000"/>
                  </a:schemeClr>
                </a:solidFill>
                <a:latin typeface="汉仪小麦体简" panose="00020600040101010101" pitchFamily="18" charset="-122"/>
                <a:ea typeface="汉仪小麦体简" panose="00020600040101010101" pitchFamily="18" charset="-122"/>
              </a:rPr>
              <a:t>——</a:t>
            </a: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单元测试</a:t>
            </a:r>
            <a:r>
              <a:rPr lang="en-US" altLang="zh-CN" sz="4000" b="1" dirty="0">
                <a:solidFill>
                  <a:schemeClr val="tx1">
                    <a:lumMod val="65000"/>
                    <a:lumOff val="35000"/>
                  </a:schemeClr>
                </a:solidFill>
                <a:latin typeface="汉仪小麦体简" panose="00020600040101010101" pitchFamily="18" charset="-122"/>
                <a:ea typeface="汉仪小麦体简" panose="00020600040101010101" pitchFamily="18" charset="-122"/>
              </a:rPr>
              <a:t>&amp;</a:t>
            </a: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接口测试</a:t>
            </a:r>
            <a:endPar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endParaRPr>
          </a:p>
        </p:txBody>
      </p:sp>
      <p:sp>
        <p:nvSpPr>
          <p:cNvPr id="20" name="矩形 19"/>
          <p:cNvSpPr/>
          <p:nvPr/>
        </p:nvSpPr>
        <p:spPr>
          <a:xfrm>
            <a:off x="330262" y="472158"/>
            <a:ext cx="1278828" cy="646331"/>
          </a:xfrm>
          <a:prstGeom prst="rect">
            <a:avLst/>
          </a:prstGeom>
        </p:spPr>
        <p:txBody>
          <a:bodyPr lIns="0" tIns="0" rIns="0" bIns="0"/>
          <a:lstStyle/>
          <a:p>
            <a:pPr algn="r" latinLnBrk="1">
              <a:spcBef>
                <a:spcPct val="20000"/>
              </a:spcBef>
              <a:buFont typeface="Arial" panose="020B0604020202020204" pitchFamily="34" charset="0"/>
              <a:buNone/>
            </a:pPr>
            <a:r>
              <a:rPr lang="en-US" altLang="zh-CN"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rPr>
              <a:t>03</a:t>
            </a:r>
            <a:endParaRPr lang="zh-CN" altLang="en-US"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endParaRPr>
          </a:p>
        </p:txBody>
      </p:sp>
      <p:sp>
        <p:nvSpPr>
          <p:cNvPr id="23" name="矩形 22"/>
          <p:cNvSpPr/>
          <p:nvPr/>
        </p:nvSpPr>
        <p:spPr>
          <a:xfrm>
            <a:off x="2009140" y="4165600"/>
            <a:ext cx="2242185" cy="53403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测试工具</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pic>
        <p:nvPicPr>
          <p:cNvPr id="25" name="Picture 24"/>
          <p:cNvPicPr>
            <a:picLocks noChangeAspect="1"/>
          </p:cNvPicPr>
          <p:nvPr/>
        </p:nvPicPr>
        <p:blipFill>
          <a:blip r:embed="rId2"/>
          <a:stretch>
            <a:fillRect/>
          </a:stretch>
        </p:blipFill>
        <p:spPr>
          <a:xfrm>
            <a:off x="934661" y="2769719"/>
            <a:ext cx="852480" cy="558522"/>
          </a:xfrm>
          <a:prstGeom prst="rect">
            <a:avLst/>
          </a:prstGeom>
        </p:spPr>
      </p:pic>
      <p:pic>
        <p:nvPicPr>
          <p:cNvPr id="26" name="Picture 24"/>
          <p:cNvPicPr>
            <a:picLocks noChangeAspect="1"/>
          </p:cNvPicPr>
          <p:nvPr/>
        </p:nvPicPr>
        <p:blipFill>
          <a:blip r:embed="rId2"/>
          <a:stretch>
            <a:fillRect/>
          </a:stretch>
        </p:blipFill>
        <p:spPr>
          <a:xfrm>
            <a:off x="934661" y="4140684"/>
            <a:ext cx="852480" cy="558522"/>
          </a:xfrm>
          <a:prstGeom prst="rect">
            <a:avLst/>
          </a:prstGeom>
        </p:spPr>
      </p:pic>
      <p:pic>
        <p:nvPicPr>
          <p:cNvPr id="27" name="Picture 24"/>
          <p:cNvPicPr>
            <a:picLocks noChangeAspect="1"/>
          </p:cNvPicPr>
          <p:nvPr/>
        </p:nvPicPr>
        <p:blipFill>
          <a:blip r:embed="rId2"/>
          <a:stretch>
            <a:fillRect/>
          </a:stretch>
        </p:blipFill>
        <p:spPr>
          <a:xfrm>
            <a:off x="6299776" y="2215364"/>
            <a:ext cx="852480" cy="558522"/>
          </a:xfrm>
          <a:prstGeom prst="rect">
            <a:avLst/>
          </a:prstGeom>
        </p:spPr>
      </p:pic>
      <p:pic>
        <p:nvPicPr>
          <p:cNvPr id="19" name="图片 18" descr="屏幕截图(50)"/>
          <p:cNvPicPr>
            <a:picLocks noChangeAspect="1"/>
          </p:cNvPicPr>
          <p:nvPr/>
        </p:nvPicPr>
        <p:blipFill>
          <a:blip r:embed="rId3"/>
          <a:srcRect l="51856" t="17172" r="1610" b="70864"/>
          <a:stretch>
            <a:fillRect/>
          </a:stretch>
        </p:blipFill>
        <p:spPr>
          <a:xfrm>
            <a:off x="6366571" y="2874999"/>
            <a:ext cx="5142814" cy="743758"/>
          </a:xfrm>
          <a:prstGeom prst="rect">
            <a:avLst/>
          </a:prstGeom>
        </p:spPr>
      </p:pic>
      <p:pic>
        <p:nvPicPr>
          <p:cNvPr id="21" name="图片 20" descr="屏幕截图(51)"/>
          <p:cNvPicPr>
            <a:picLocks noChangeAspect="1"/>
          </p:cNvPicPr>
          <p:nvPr/>
        </p:nvPicPr>
        <p:blipFill>
          <a:blip r:embed="rId4"/>
          <a:srcRect t="19944" r="644" b="10786"/>
          <a:stretch>
            <a:fillRect/>
          </a:stretch>
        </p:blipFill>
        <p:spPr>
          <a:xfrm>
            <a:off x="6379844" y="3857625"/>
            <a:ext cx="5359573" cy="2738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09140" y="2139950"/>
            <a:ext cx="3774972"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测试代码</a:t>
            </a:r>
            <a:r>
              <a:rPr lang="en-US" altLang="zh-CN" sz="2400" b="1" dirty="0">
                <a:solidFill>
                  <a:srgbClr val="3C3C3B"/>
                </a:solidFill>
                <a:latin typeface="汉仪小麦体简" panose="00020600040101010101" pitchFamily="18" charset="-122"/>
                <a:ea typeface="汉仪小麦体简" panose="00020600040101010101" pitchFamily="18" charset="-122"/>
              </a:rPr>
              <a:t>&amp;</a:t>
            </a:r>
            <a:r>
              <a:rPr lang="zh-CN" altLang="en-US" sz="2400" b="1" dirty="0">
                <a:solidFill>
                  <a:srgbClr val="3C3C3B"/>
                </a:solidFill>
                <a:latin typeface="汉仪小麦体简" panose="00020600040101010101" pitchFamily="18" charset="-122"/>
                <a:ea typeface="汉仪小麦体简" panose="00020600040101010101" pitchFamily="18" charset="-122"/>
              </a:rPr>
              <a:t>问题</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sp>
        <p:nvSpPr>
          <p:cNvPr id="17" name="矩形 16"/>
          <p:cNvSpPr/>
          <p:nvPr/>
        </p:nvSpPr>
        <p:spPr>
          <a:xfrm>
            <a:off x="1702435" y="457200"/>
            <a:ext cx="12138025" cy="829945"/>
          </a:xfrm>
          <a:prstGeom prst="rect">
            <a:avLst/>
          </a:prstGeom>
        </p:spPr>
        <p:txBody>
          <a:bodyPr wrap="square">
            <a:spAutoFit/>
            <a:scene3d>
              <a:camera prst="orthographicFront"/>
              <a:lightRig rig="threePt" dir="t"/>
            </a:scene3d>
            <a:sp3d contourW="12700"/>
          </a:bodyPr>
          <a:lstStyle/>
          <a:p>
            <a:pPr>
              <a:lnSpc>
                <a:spcPct val="120000"/>
              </a:lnSpc>
            </a:pP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测试报告</a:t>
            </a:r>
            <a:r>
              <a:rPr lang="en-US" altLang="zh-CN" sz="4000" b="1" dirty="0">
                <a:solidFill>
                  <a:schemeClr val="tx1">
                    <a:lumMod val="65000"/>
                    <a:lumOff val="35000"/>
                  </a:schemeClr>
                </a:solidFill>
                <a:latin typeface="汉仪小麦体简" panose="00020600040101010101" pitchFamily="18" charset="-122"/>
                <a:ea typeface="汉仪小麦体简" panose="00020600040101010101" pitchFamily="18" charset="-122"/>
              </a:rPr>
              <a:t>——</a:t>
            </a: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单元测试</a:t>
            </a:r>
            <a:r>
              <a:rPr lang="en-US" altLang="zh-CN" sz="4000" b="1" dirty="0">
                <a:solidFill>
                  <a:schemeClr val="tx1">
                    <a:lumMod val="65000"/>
                    <a:lumOff val="35000"/>
                  </a:schemeClr>
                </a:solidFill>
                <a:latin typeface="汉仪小麦体简" panose="00020600040101010101" pitchFamily="18" charset="-122"/>
                <a:ea typeface="汉仪小麦体简" panose="00020600040101010101" pitchFamily="18" charset="-122"/>
              </a:rPr>
              <a:t>&amp;</a:t>
            </a: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接口测试</a:t>
            </a:r>
            <a:endPar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endParaRPr>
          </a:p>
        </p:txBody>
      </p:sp>
      <p:sp>
        <p:nvSpPr>
          <p:cNvPr id="20" name="矩形 19"/>
          <p:cNvSpPr/>
          <p:nvPr/>
        </p:nvSpPr>
        <p:spPr>
          <a:xfrm>
            <a:off x="330262" y="472158"/>
            <a:ext cx="1278828" cy="646331"/>
          </a:xfrm>
          <a:prstGeom prst="rect">
            <a:avLst/>
          </a:prstGeom>
        </p:spPr>
        <p:txBody>
          <a:bodyPr lIns="0" tIns="0" rIns="0" bIns="0"/>
          <a:lstStyle/>
          <a:p>
            <a:pPr algn="r" latinLnBrk="1">
              <a:spcBef>
                <a:spcPct val="20000"/>
              </a:spcBef>
              <a:buFont typeface="Arial" panose="020B0604020202020204" pitchFamily="34" charset="0"/>
              <a:buNone/>
            </a:pPr>
            <a:r>
              <a:rPr lang="en-US" altLang="zh-CN"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rPr>
              <a:t>03</a:t>
            </a:r>
            <a:endParaRPr lang="zh-CN" altLang="en-US"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endParaRPr>
          </a:p>
        </p:txBody>
      </p:sp>
      <p:pic>
        <p:nvPicPr>
          <p:cNvPr id="25" name="Picture 24"/>
          <p:cNvPicPr>
            <a:picLocks noChangeAspect="1"/>
          </p:cNvPicPr>
          <p:nvPr/>
        </p:nvPicPr>
        <p:blipFill>
          <a:blip r:embed="rId2"/>
          <a:stretch>
            <a:fillRect/>
          </a:stretch>
        </p:blipFill>
        <p:spPr>
          <a:xfrm>
            <a:off x="934661" y="2070200"/>
            <a:ext cx="852480" cy="558522"/>
          </a:xfrm>
          <a:prstGeom prst="rect">
            <a:avLst/>
          </a:prstGeom>
        </p:spPr>
      </p:pic>
      <p:pic>
        <p:nvPicPr>
          <p:cNvPr id="6" name="图片 5"/>
          <p:cNvPicPr>
            <a:picLocks noChangeAspect="1"/>
          </p:cNvPicPr>
          <p:nvPr/>
        </p:nvPicPr>
        <p:blipFill>
          <a:blip r:embed="rId3"/>
          <a:stretch>
            <a:fillRect/>
          </a:stretch>
        </p:blipFill>
        <p:spPr>
          <a:xfrm>
            <a:off x="2234566" y="3156183"/>
            <a:ext cx="6505398" cy="1791499"/>
          </a:xfrm>
          <a:prstGeom prst="rect">
            <a:avLst/>
          </a:prstGeom>
        </p:spPr>
      </p:pic>
      <p:sp>
        <p:nvSpPr>
          <p:cNvPr id="12" name="Freeform 33"/>
          <p:cNvSpPr>
            <a:spLocks noEditPoints="1"/>
          </p:cNvSpPr>
          <p:nvPr/>
        </p:nvSpPr>
        <p:spPr bwMode="auto">
          <a:xfrm>
            <a:off x="1189355" y="2887429"/>
            <a:ext cx="513080" cy="463550"/>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EA4D8"/>
          </a:solidFill>
          <a:ln w="0">
            <a:solidFill>
              <a:srgbClr val="8EA4D8"/>
            </a:solidFill>
            <a:prstDash val="solid"/>
            <a:round/>
          </a:ln>
        </p:spPr>
        <p:txBody>
          <a:bodyPr vert="horz" wrap="square" lIns="91440" tIns="45720" rIns="91440" bIns="45720" numCol="1" anchor="t" anchorCtr="0" compatLnSpc="1"/>
          <a:lstStyle/>
          <a:p>
            <a:endParaRPr lang="zh-CN" altLang="en-US"/>
          </a:p>
        </p:txBody>
      </p:sp>
      <p:sp>
        <p:nvSpPr>
          <p:cNvPr id="7" name="文本框 6"/>
          <p:cNvSpPr txBox="1"/>
          <p:nvPr/>
        </p:nvSpPr>
        <p:spPr>
          <a:xfrm>
            <a:off x="2150110" y="2775880"/>
            <a:ext cx="2062480" cy="368300"/>
          </a:xfrm>
          <a:prstGeom prst="rect">
            <a:avLst/>
          </a:prstGeom>
          <a:noFill/>
        </p:spPr>
        <p:txBody>
          <a:bodyPr wrap="none" rtlCol="0">
            <a:spAutoFit/>
          </a:bodyPr>
          <a:lstStyle/>
          <a:p>
            <a:r>
              <a:rPr lang="en-US" altLang="zh-CN" dirty="0"/>
              <a:t>bean</a:t>
            </a:r>
            <a:r>
              <a:rPr lang="zh-CN" altLang="en-US" dirty="0"/>
              <a:t>注入失败问题</a:t>
            </a:r>
            <a:endParaRPr lang="zh-CN" altLang="en-US" dirty="0"/>
          </a:p>
        </p:txBody>
      </p:sp>
      <p:sp>
        <p:nvSpPr>
          <p:cNvPr id="8" name="Freeform 33"/>
          <p:cNvSpPr>
            <a:spLocks noEditPoints="1"/>
          </p:cNvSpPr>
          <p:nvPr/>
        </p:nvSpPr>
        <p:spPr bwMode="auto">
          <a:xfrm>
            <a:off x="1189355" y="4963795"/>
            <a:ext cx="513080" cy="463550"/>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EA4D8"/>
          </a:solidFill>
          <a:ln w="0">
            <a:solidFill>
              <a:srgbClr val="8EA4D8"/>
            </a:solidFill>
            <a:prstDash val="solid"/>
            <a:round/>
          </a:ln>
        </p:spPr>
        <p:txBody>
          <a:bodyPr vert="horz" wrap="square" lIns="91440" tIns="45720" rIns="91440" bIns="45720" numCol="1" anchor="t" anchorCtr="0" compatLnSpc="1"/>
          <a:lstStyle/>
          <a:p>
            <a:endParaRPr lang="zh-CN" altLang="en-US"/>
          </a:p>
        </p:txBody>
      </p:sp>
      <p:pic>
        <p:nvPicPr>
          <p:cNvPr id="13" name="图片 12"/>
          <p:cNvPicPr>
            <a:picLocks noChangeAspect="1"/>
          </p:cNvPicPr>
          <p:nvPr/>
        </p:nvPicPr>
        <p:blipFill>
          <a:blip r:embed="rId4"/>
          <a:stretch>
            <a:fillRect/>
          </a:stretch>
        </p:blipFill>
        <p:spPr>
          <a:xfrm>
            <a:off x="934661" y="5539740"/>
            <a:ext cx="10165730" cy="463549"/>
          </a:xfrm>
          <a:prstGeom prst="rect">
            <a:avLst/>
          </a:prstGeom>
        </p:spPr>
      </p:pic>
      <p:sp>
        <p:nvSpPr>
          <p:cNvPr id="14" name="文本框 13"/>
          <p:cNvSpPr txBox="1"/>
          <p:nvPr/>
        </p:nvSpPr>
        <p:spPr>
          <a:xfrm>
            <a:off x="2150110" y="5059045"/>
            <a:ext cx="1569660" cy="369332"/>
          </a:xfrm>
          <a:prstGeom prst="rect">
            <a:avLst/>
          </a:prstGeom>
          <a:noFill/>
        </p:spPr>
        <p:txBody>
          <a:bodyPr wrap="none" rtlCol="0">
            <a:spAutoFit/>
          </a:bodyPr>
          <a:lstStyle/>
          <a:p>
            <a:r>
              <a:rPr lang="zh-CN" altLang="en-US" dirty="0"/>
              <a:t>打桩语句参数</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12" grpId="0" bldLvl="0" animBg="1"/>
      <p:bldP spid="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065367" y="2216035"/>
            <a:ext cx="4299328" cy="820384"/>
            <a:chOff x="1323974" y="2915662"/>
            <a:chExt cx="4299328" cy="820384"/>
          </a:xfrm>
        </p:grpSpPr>
        <p:sp>
          <p:nvSpPr>
            <p:cNvPr id="4" name="矩形 3"/>
            <p:cNvSpPr/>
            <p:nvPr/>
          </p:nvSpPr>
          <p:spPr>
            <a:xfrm>
              <a:off x="1323974" y="3339463"/>
              <a:ext cx="4299328"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dirty="0">
                  <a:solidFill>
                    <a:srgbClr val="3C3C3B"/>
                  </a:solidFill>
                  <a:latin typeface="汉仪小麦体简" panose="00020600040101010101" pitchFamily="18" charset="-122"/>
                  <a:ea typeface="汉仪小麦体简" panose="00020600040101010101" pitchFamily="18" charset="-122"/>
                </a:rPr>
                <a:t>Selenium</a:t>
              </a:r>
              <a:endParaRPr lang="en-US" altLang="zh-CN" dirty="0">
                <a:solidFill>
                  <a:srgbClr val="3C3C3B"/>
                </a:solidFill>
                <a:latin typeface="汉仪小麦体简" panose="00020600040101010101" pitchFamily="18" charset="-122"/>
                <a:ea typeface="汉仪小麦体简" panose="00020600040101010101" pitchFamily="18" charset="-122"/>
              </a:endParaRPr>
            </a:p>
          </p:txBody>
        </p:sp>
        <p:sp>
          <p:nvSpPr>
            <p:cNvPr id="5" name="矩形 4"/>
            <p:cNvSpPr/>
            <p:nvPr/>
          </p:nvSpPr>
          <p:spPr>
            <a:xfrm>
              <a:off x="1323975" y="2915662"/>
              <a:ext cx="2241974" cy="53403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测试工具</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grpSp>
        <p:nvGrpSpPr>
          <p:cNvPr id="9" name="组合 8"/>
          <p:cNvGrpSpPr/>
          <p:nvPr/>
        </p:nvGrpSpPr>
        <p:grpSpPr>
          <a:xfrm>
            <a:off x="6717349" y="1705893"/>
            <a:ext cx="4299328" cy="1276725"/>
            <a:chOff x="7325359" y="1833503"/>
            <a:chExt cx="4299328" cy="1276725"/>
          </a:xfrm>
        </p:grpSpPr>
        <p:sp>
          <p:nvSpPr>
            <p:cNvPr id="10" name="矩形 9"/>
            <p:cNvSpPr/>
            <p:nvPr/>
          </p:nvSpPr>
          <p:spPr>
            <a:xfrm>
              <a:off x="7325359" y="2686683"/>
              <a:ext cx="4299328" cy="4235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dirty="0">
                <a:solidFill>
                  <a:srgbClr val="3C3C3B"/>
                </a:solidFill>
                <a:latin typeface="汉仪小麦体简" panose="00020600040101010101" pitchFamily="18" charset="-122"/>
                <a:ea typeface="汉仪小麦体简" panose="00020600040101010101" pitchFamily="18" charset="-122"/>
              </a:endParaRPr>
            </a:p>
          </p:txBody>
        </p:sp>
        <p:sp>
          <p:nvSpPr>
            <p:cNvPr id="11" name="矩形 10"/>
            <p:cNvSpPr/>
            <p:nvPr/>
          </p:nvSpPr>
          <p:spPr>
            <a:xfrm>
              <a:off x="7399788" y="1833503"/>
              <a:ext cx="2241974" cy="53403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测试用例展示</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sp>
        <p:nvSpPr>
          <p:cNvPr id="17" name="矩形 16"/>
          <p:cNvSpPr/>
          <p:nvPr/>
        </p:nvSpPr>
        <p:spPr>
          <a:xfrm>
            <a:off x="1702435" y="457200"/>
            <a:ext cx="7089140" cy="829945"/>
          </a:xfrm>
          <a:prstGeom prst="rect">
            <a:avLst/>
          </a:prstGeom>
        </p:spPr>
        <p:txBody>
          <a:bodyPr wrap="square">
            <a:spAutoFit/>
            <a:scene3d>
              <a:camera prst="orthographicFront"/>
              <a:lightRig rig="threePt" dir="t"/>
            </a:scene3d>
            <a:sp3d contourW="12700"/>
          </a:bodyPr>
          <a:lstStyle/>
          <a:p>
            <a:pPr>
              <a:lnSpc>
                <a:spcPct val="120000"/>
              </a:lnSpc>
            </a:pP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测试报告</a:t>
            </a:r>
            <a:r>
              <a:rPr lang="en-US" altLang="zh-CN" sz="4000" b="1" dirty="0">
                <a:solidFill>
                  <a:schemeClr val="tx1">
                    <a:lumMod val="65000"/>
                    <a:lumOff val="35000"/>
                  </a:schemeClr>
                </a:solidFill>
                <a:latin typeface="汉仪小麦体简" panose="00020600040101010101" pitchFamily="18" charset="-122"/>
                <a:ea typeface="汉仪小麦体简" panose="00020600040101010101" pitchFamily="18" charset="-122"/>
              </a:rPr>
              <a:t>——</a:t>
            </a: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系统测试</a:t>
            </a:r>
            <a:endPar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endParaRPr>
          </a:p>
        </p:txBody>
      </p:sp>
      <p:sp>
        <p:nvSpPr>
          <p:cNvPr id="20" name="矩形 19"/>
          <p:cNvSpPr/>
          <p:nvPr/>
        </p:nvSpPr>
        <p:spPr>
          <a:xfrm>
            <a:off x="330262" y="472158"/>
            <a:ext cx="1278828" cy="646331"/>
          </a:xfrm>
          <a:prstGeom prst="rect">
            <a:avLst/>
          </a:prstGeom>
        </p:spPr>
        <p:txBody>
          <a:bodyPr lIns="0" tIns="0" rIns="0" bIns="0"/>
          <a:lstStyle/>
          <a:p>
            <a:pPr algn="r" latinLnBrk="1">
              <a:spcBef>
                <a:spcPct val="20000"/>
              </a:spcBef>
              <a:buFont typeface="Arial" panose="020B0604020202020204" pitchFamily="34" charset="0"/>
              <a:buNone/>
            </a:pPr>
            <a:r>
              <a:rPr lang="en-US" altLang="zh-CN"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rPr>
              <a:t>03</a:t>
            </a:r>
            <a:endParaRPr lang="zh-CN" altLang="en-US"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endParaRPr>
          </a:p>
        </p:txBody>
      </p:sp>
      <p:sp>
        <p:nvSpPr>
          <p:cNvPr id="23" name="矩形 22"/>
          <p:cNvSpPr/>
          <p:nvPr/>
        </p:nvSpPr>
        <p:spPr>
          <a:xfrm>
            <a:off x="2009140" y="3634740"/>
            <a:ext cx="2242185" cy="53403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测试结果</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pic>
        <p:nvPicPr>
          <p:cNvPr id="25" name="Picture 24"/>
          <p:cNvPicPr>
            <a:picLocks noChangeAspect="1"/>
          </p:cNvPicPr>
          <p:nvPr/>
        </p:nvPicPr>
        <p:blipFill>
          <a:blip r:embed="rId2"/>
          <a:stretch>
            <a:fillRect/>
          </a:stretch>
        </p:blipFill>
        <p:spPr>
          <a:xfrm>
            <a:off x="934661" y="2238859"/>
            <a:ext cx="852480" cy="558522"/>
          </a:xfrm>
          <a:prstGeom prst="rect">
            <a:avLst/>
          </a:prstGeom>
        </p:spPr>
      </p:pic>
      <p:pic>
        <p:nvPicPr>
          <p:cNvPr id="26" name="Picture 24"/>
          <p:cNvPicPr>
            <a:picLocks noChangeAspect="1"/>
          </p:cNvPicPr>
          <p:nvPr/>
        </p:nvPicPr>
        <p:blipFill>
          <a:blip r:embed="rId2"/>
          <a:stretch>
            <a:fillRect/>
          </a:stretch>
        </p:blipFill>
        <p:spPr>
          <a:xfrm>
            <a:off x="934661" y="3609824"/>
            <a:ext cx="852480" cy="558522"/>
          </a:xfrm>
          <a:prstGeom prst="rect">
            <a:avLst/>
          </a:prstGeom>
        </p:spPr>
      </p:pic>
      <p:pic>
        <p:nvPicPr>
          <p:cNvPr id="27" name="Picture 24"/>
          <p:cNvPicPr>
            <a:picLocks noChangeAspect="1"/>
          </p:cNvPicPr>
          <p:nvPr/>
        </p:nvPicPr>
        <p:blipFill>
          <a:blip r:embed="rId2"/>
          <a:stretch>
            <a:fillRect/>
          </a:stretch>
        </p:blipFill>
        <p:spPr>
          <a:xfrm>
            <a:off x="5864869" y="1677425"/>
            <a:ext cx="852480" cy="558522"/>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1777" y="2235947"/>
            <a:ext cx="4224899" cy="4524537"/>
          </a:xfrm>
          <a:prstGeom prst="rect">
            <a:avLst/>
          </a:prstGeom>
        </p:spPr>
      </p:pic>
      <p:sp>
        <p:nvSpPr>
          <p:cNvPr id="14" name="矩形 13"/>
          <p:cNvSpPr/>
          <p:nvPr/>
        </p:nvSpPr>
        <p:spPr>
          <a:xfrm>
            <a:off x="760331" y="4404791"/>
            <a:ext cx="5547821" cy="1938992"/>
          </a:xfrm>
          <a:prstGeom prst="rect">
            <a:avLst/>
          </a:prstGeom>
        </p:spPr>
        <p:txBody>
          <a:bodyPr wrap="square">
            <a:spAutoFit/>
          </a:bodyPr>
          <a:lstStyle/>
          <a:p>
            <a:pPr indent="266700" algn="just">
              <a:spcAft>
                <a:spcPts val="0"/>
              </a:spcAft>
            </a:pPr>
            <a:r>
              <a:rPr lang="zh-CN" altLang="zh-CN" sz="2400" kern="100" dirty="0">
                <a:latin typeface="Times New Roman" panose="02020603050405020304" pitchFamily="18" charset="0"/>
                <a:ea typeface="宋体" panose="02010600030101010101" pitchFamily="2" charset="-122"/>
              </a:rPr>
              <a:t>被测对象总体符合项目实现预期要求，项目主要功能已经基本实现，严重缺陷（注册功能失效）已经在测试过程中进行了更正。其中，有少数关于提示信息的建议性缺陷暂未进行修改</a:t>
            </a:r>
            <a:r>
              <a:rPr lang="zh-CN" altLang="zh-CN" sz="1400" kern="100" dirty="0">
                <a:latin typeface="Times New Roman" panose="02020603050405020304" pitchFamily="18" charset="0"/>
                <a:ea typeface="宋体" panose="02010600030101010101" pitchFamily="2" charset="-122"/>
              </a:rPr>
              <a:t>。</a:t>
            </a:r>
            <a:endParaRPr lang="zh-CN" altLang="zh-CN" sz="1400" kern="1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08824" y="2247032"/>
            <a:ext cx="4299328" cy="921758"/>
            <a:chOff x="7325359" y="2262882"/>
            <a:chExt cx="4299328" cy="921758"/>
          </a:xfrm>
        </p:grpSpPr>
        <p:sp>
          <p:nvSpPr>
            <p:cNvPr id="10" name="矩形 9"/>
            <p:cNvSpPr/>
            <p:nvPr/>
          </p:nvSpPr>
          <p:spPr>
            <a:xfrm>
              <a:off x="7325359" y="2686683"/>
              <a:ext cx="4299328" cy="497957"/>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dirty="0" err="1">
                  <a:solidFill>
                    <a:srgbClr val="3C3C3B"/>
                  </a:solidFill>
                  <a:latin typeface="汉仪小麦体简" panose="00020600040101010101" pitchFamily="18" charset="-122"/>
                  <a:ea typeface="汉仪小麦体简" panose="00020600040101010101" pitchFamily="18" charset="-122"/>
                </a:rPr>
                <a:t>Jmeter</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sp>
          <p:nvSpPr>
            <p:cNvPr id="11" name="矩形 10"/>
            <p:cNvSpPr/>
            <p:nvPr/>
          </p:nvSpPr>
          <p:spPr>
            <a:xfrm>
              <a:off x="7325360" y="2262882"/>
              <a:ext cx="2241974"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测试工具</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sp>
        <p:nvSpPr>
          <p:cNvPr id="17" name="矩形 16"/>
          <p:cNvSpPr/>
          <p:nvPr/>
        </p:nvSpPr>
        <p:spPr>
          <a:xfrm>
            <a:off x="1702435" y="457200"/>
            <a:ext cx="6144895" cy="829945"/>
          </a:xfrm>
          <a:prstGeom prst="rect">
            <a:avLst/>
          </a:prstGeom>
        </p:spPr>
        <p:txBody>
          <a:bodyPr wrap="square">
            <a:spAutoFit/>
            <a:scene3d>
              <a:camera prst="orthographicFront"/>
              <a:lightRig rig="threePt" dir="t"/>
            </a:scene3d>
            <a:sp3d contourW="12700"/>
          </a:bodyPr>
          <a:lstStyle/>
          <a:p>
            <a:pPr>
              <a:lnSpc>
                <a:spcPct val="120000"/>
              </a:lnSpc>
            </a:pP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测试报告</a:t>
            </a:r>
            <a:r>
              <a:rPr lang="en-US" altLang="zh-CN" sz="4000" b="1" dirty="0">
                <a:solidFill>
                  <a:schemeClr val="tx1">
                    <a:lumMod val="65000"/>
                    <a:lumOff val="35000"/>
                  </a:schemeClr>
                </a:solidFill>
                <a:latin typeface="汉仪小麦体简" panose="00020600040101010101" pitchFamily="18" charset="-122"/>
                <a:ea typeface="汉仪小麦体简" panose="00020600040101010101" pitchFamily="18" charset="-122"/>
              </a:rPr>
              <a:t>——</a:t>
            </a: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性能测试</a:t>
            </a:r>
            <a:endPar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endParaRPr>
          </a:p>
        </p:txBody>
      </p:sp>
      <p:sp>
        <p:nvSpPr>
          <p:cNvPr id="20" name="矩形 19"/>
          <p:cNvSpPr/>
          <p:nvPr/>
        </p:nvSpPr>
        <p:spPr>
          <a:xfrm>
            <a:off x="330262" y="472158"/>
            <a:ext cx="1278828" cy="646331"/>
          </a:xfrm>
          <a:prstGeom prst="rect">
            <a:avLst/>
          </a:prstGeom>
        </p:spPr>
        <p:txBody>
          <a:bodyPr lIns="0" tIns="0" rIns="0" bIns="0"/>
          <a:lstStyle/>
          <a:p>
            <a:pPr algn="r" latinLnBrk="1">
              <a:spcBef>
                <a:spcPct val="20000"/>
              </a:spcBef>
              <a:buFont typeface="Arial" panose="020B0604020202020204" pitchFamily="34" charset="0"/>
              <a:buNone/>
            </a:pPr>
            <a:r>
              <a:rPr lang="en-US" altLang="zh-CN"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rPr>
              <a:t>03</a:t>
            </a:r>
            <a:endParaRPr lang="zh-CN" altLang="en-US" sz="8000" b="1" dirty="0">
              <a:ln w="19050">
                <a:solidFill>
                  <a:schemeClr val="tx1"/>
                </a:solidFill>
              </a:ln>
              <a:blipFill>
                <a:blip r:embed="rId1"/>
                <a:stretch>
                  <a:fillRect/>
                </a:stretch>
              </a:blipFill>
              <a:latin typeface="Freehand521 BT" panose="03080802030307080304" pitchFamily="66" charset="0"/>
              <a:ea typeface="Malgun Gothic" panose="020B0503020000020004" charset="-127"/>
              <a:cs typeface="Tahoma" panose="020B0604030504040204" pitchFamily="34" charset="0"/>
            </a:endParaRPr>
          </a:p>
        </p:txBody>
      </p:sp>
      <p:sp>
        <p:nvSpPr>
          <p:cNvPr id="23" name="矩形 22"/>
          <p:cNvSpPr/>
          <p:nvPr/>
        </p:nvSpPr>
        <p:spPr>
          <a:xfrm>
            <a:off x="6974205" y="2228850"/>
            <a:ext cx="2242185" cy="53403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测试结果</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pic>
        <p:nvPicPr>
          <p:cNvPr id="25" name="Picture 24"/>
          <p:cNvPicPr>
            <a:picLocks noChangeAspect="1"/>
          </p:cNvPicPr>
          <p:nvPr/>
        </p:nvPicPr>
        <p:blipFill>
          <a:blip r:embed="rId2"/>
          <a:stretch>
            <a:fillRect/>
          </a:stretch>
        </p:blipFill>
        <p:spPr>
          <a:xfrm>
            <a:off x="934661" y="2238859"/>
            <a:ext cx="852480" cy="558522"/>
          </a:xfrm>
          <a:prstGeom prst="rect">
            <a:avLst/>
          </a:prstGeom>
        </p:spPr>
      </p:pic>
      <p:pic>
        <p:nvPicPr>
          <p:cNvPr id="27" name="Picture 24"/>
          <p:cNvPicPr>
            <a:picLocks noChangeAspect="1"/>
          </p:cNvPicPr>
          <p:nvPr/>
        </p:nvPicPr>
        <p:blipFill>
          <a:blip r:embed="rId2"/>
          <a:stretch>
            <a:fillRect/>
          </a:stretch>
        </p:blipFill>
        <p:spPr>
          <a:xfrm>
            <a:off x="5847656" y="2139799"/>
            <a:ext cx="852480" cy="558522"/>
          </a:xfrm>
          <a:prstGeom prst="rect">
            <a:avLst/>
          </a:prstGeom>
        </p:spPr>
      </p:pic>
      <p:pic>
        <p:nvPicPr>
          <p:cNvPr id="13" name="Picture 24"/>
          <p:cNvPicPr>
            <a:picLocks noChangeAspect="1"/>
          </p:cNvPicPr>
          <p:nvPr/>
        </p:nvPicPr>
        <p:blipFill>
          <a:blip r:embed="rId2"/>
          <a:stretch>
            <a:fillRect/>
          </a:stretch>
        </p:blipFill>
        <p:spPr>
          <a:xfrm>
            <a:off x="872921" y="3589933"/>
            <a:ext cx="852480" cy="558522"/>
          </a:xfrm>
          <a:prstGeom prst="rect">
            <a:avLst/>
          </a:prstGeom>
        </p:spPr>
      </p:pic>
      <p:grpSp>
        <p:nvGrpSpPr>
          <p:cNvPr id="16" name="组合 15"/>
          <p:cNvGrpSpPr/>
          <p:nvPr/>
        </p:nvGrpSpPr>
        <p:grpSpPr>
          <a:xfrm>
            <a:off x="1902748" y="3582959"/>
            <a:ext cx="4299328" cy="1969673"/>
            <a:chOff x="7325359" y="2262882"/>
            <a:chExt cx="4299328" cy="1969673"/>
          </a:xfrm>
        </p:grpSpPr>
        <p:sp>
          <p:nvSpPr>
            <p:cNvPr id="19" name="矩形 18"/>
            <p:cNvSpPr/>
            <p:nvPr/>
          </p:nvSpPr>
          <p:spPr>
            <a:xfrm>
              <a:off x="7325359" y="2686683"/>
              <a:ext cx="4299328" cy="1545872"/>
            </a:xfrm>
            <a:prstGeom prst="rect">
              <a:avLst/>
            </a:prstGeom>
          </p:spPr>
          <p:txBody>
            <a:bodyPr wrap="square">
              <a:spAutoFit/>
              <a:scene3d>
                <a:camera prst="orthographicFront"/>
                <a:lightRig rig="threePt" dir="t"/>
              </a:scene3d>
              <a:sp3d contourW="12700"/>
            </a:bodyPr>
            <a:lstStyle/>
            <a:p>
              <a:pPr algn="just">
                <a:lnSpc>
                  <a:spcPct val="120000"/>
                </a:lnSpc>
                <a:spcAft>
                  <a:spcPts val="0"/>
                </a:spcAft>
              </a:pPr>
              <a:r>
                <a:rPr lang="zh-CN" altLang="zh-CN" sz="2000" kern="100" dirty="0">
                  <a:latin typeface="等线" panose="02010600030101010101" charset="-122"/>
                  <a:ea typeface="等线 Light" panose="02010600030101010101" pitchFamily="2" charset="-122"/>
                  <a:cs typeface="Times New Roman" panose="02020603050405020304" pitchFamily="18" charset="0"/>
                </a:rPr>
                <a:t>本次</a:t>
              </a:r>
              <a:r>
                <a:rPr lang="zh-CN" altLang="en-US" sz="2000" kern="100" dirty="0">
                  <a:latin typeface="等线" panose="02010600030101010101" charset="-122"/>
                  <a:ea typeface="等线 Light" panose="02010600030101010101" pitchFamily="2" charset="-122"/>
                  <a:cs typeface="Times New Roman" panose="02020603050405020304" pitchFamily="18" charset="0"/>
                </a:rPr>
                <a:t>测试</a:t>
              </a:r>
              <a:r>
                <a:rPr lang="zh-CN" altLang="zh-CN" sz="2000" kern="100" dirty="0">
                  <a:latin typeface="等线" panose="02010600030101010101" charset="-122"/>
                  <a:ea typeface="等线 Light" panose="02010600030101010101" pitchFamily="2" charset="-122"/>
                  <a:cs typeface="Times New Roman" panose="02020603050405020304" pitchFamily="18" charset="0"/>
                </a:rPr>
                <a:t>包含以下场景的性能测试：</a:t>
              </a:r>
              <a:endParaRPr lang="zh-CN" altLang="zh-CN" sz="2000" kern="100" dirty="0">
                <a:latin typeface="等线" panose="02010600030101010101" charset="-122"/>
                <a:ea typeface="等线" panose="02010600030101010101" charset="-122"/>
                <a:cs typeface="Times New Roman" panose="02020603050405020304" pitchFamily="18" charset="0"/>
              </a:endParaRPr>
            </a:p>
            <a:p>
              <a:pPr algn="just">
                <a:lnSpc>
                  <a:spcPct val="120000"/>
                </a:lnSpc>
                <a:spcAft>
                  <a:spcPts val="0"/>
                </a:spcAft>
              </a:pPr>
              <a:r>
                <a:rPr lang="zh-CN" altLang="zh-CN" sz="2000" kern="100" dirty="0">
                  <a:latin typeface="等线" panose="02010600030101010101" charset="-122"/>
                  <a:ea typeface="等线 Light" panose="02010600030101010101" pitchFamily="2" charset="-122"/>
                  <a:cs typeface="Times New Roman" panose="02020603050405020304" pitchFamily="18" charset="0"/>
                </a:rPr>
                <a:t>独立场景</a:t>
              </a:r>
              <a:endParaRPr lang="en-US" altLang="zh-CN" sz="2000" kern="100" dirty="0">
                <a:latin typeface="等线" panose="02010600030101010101" charset="-122"/>
                <a:ea typeface="等线" panose="02010600030101010101" charset="-122"/>
                <a:cs typeface="Times New Roman" panose="02020603050405020304" pitchFamily="18" charset="0"/>
              </a:endParaRPr>
            </a:p>
            <a:p>
              <a:pPr algn="just">
                <a:lnSpc>
                  <a:spcPct val="120000"/>
                </a:lnSpc>
                <a:spcAft>
                  <a:spcPts val="0"/>
                </a:spcAft>
              </a:pPr>
              <a:r>
                <a:rPr lang="zh-CN" altLang="zh-CN" sz="2000" kern="100" dirty="0">
                  <a:latin typeface="等线" panose="02010600030101010101" charset="-122"/>
                  <a:ea typeface="等线 Light" panose="02010600030101010101" pitchFamily="2" charset="-122"/>
                  <a:cs typeface="Times New Roman" panose="02020603050405020304" pitchFamily="18" charset="0"/>
                </a:rPr>
                <a:t>混合场景</a:t>
              </a:r>
              <a:endParaRPr lang="zh-CN" altLang="zh-CN" sz="2000" kern="100" dirty="0">
                <a:latin typeface="等线" panose="02010600030101010101" charset="-122"/>
                <a:ea typeface="等线" panose="02010600030101010101" charset="-122"/>
                <a:cs typeface="Times New Roman" panose="02020603050405020304" pitchFamily="18" charset="0"/>
              </a:endParaRPr>
            </a:p>
            <a:p>
              <a:pPr algn="just">
                <a:lnSpc>
                  <a:spcPct val="120000"/>
                </a:lnSpc>
                <a:spcAft>
                  <a:spcPts val="0"/>
                </a:spcAft>
              </a:pPr>
              <a:r>
                <a:rPr lang="zh-CN" altLang="zh-CN" sz="2000" kern="100" dirty="0">
                  <a:latin typeface="等线" panose="02010600030101010101" charset="-122"/>
                  <a:ea typeface="等线 Light" panose="02010600030101010101" pitchFamily="2" charset="-122"/>
                  <a:cs typeface="Times New Roman" panose="02020603050405020304" pitchFamily="18" charset="0"/>
                </a:rPr>
                <a:t>峰值场景</a:t>
              </a:r>
              <a:endParaRPr lang="zh-CN" altLang="zh-CN" sz="2000" kern="100" dirty="0">
                <a:latin typeface="等线" panose="02010600030101010101" charset="-122"/>
                <a:ea typeface="等线" panose="02010600030101010101" charset="-122"/>
                <a:cs typeface="Times New Roman" panose="02020603050405020304" pitchFamily="18" charset="0"/>
              </a:endParaRPr>
            </a:p>
          </p:txBody>
        </p:sp>
        <p:sp>
          <p:nvSpPr>
            <p:cNvPr id="21" name="矩形 20"/>
            <p:cNvSpPr/>
            <p:nvPr/>
          </p:nvSpPr>
          <p:spPr>
            <a:xfrm>
              <a:off x="7325360" y="2262882"/>
              <a:ext cx="2241974"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3C3C3B"/>
                  </a:solidFill>
                  <a:latin typeface="汉仪小麦体简" panose="00020600040101010101" pitchFamily="18" charset="-122"/>
                  <a:ea typeface="汉仪小麦体简" panose="00020600040101010101" pitchFamily="18" charset="-122"/>
                </a:rPr>
                <a:t>测试内容</a:t>
              </a: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076" y="2851240"/>
            <a:ext cx="5303820" cy="3100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1+#ppt_w/2"/>
                                          </p:val>
                                        </p:tav>
                                        <p:tav tm="100000">
                                          <p:val>
                                            <p:strVal val="#ppt_x"/>
                                          </p:val>
                                        </p:tav>
                                      </p:tavLst>
                                    </p:anim>
                                    <p:anim calcmode="lin" valueType="num">
                                      <p:cBhvr additive="base">
                                        <p:cTn id="17" dur="500" fill="hold"/>
                                        <p:tgtEl>
                                          <p:spTgt spid="2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698648" y="1951023"/>
            <a:ext cx="2373081" cy="2955924"/>
            <a:chOff x="1787075" y="1962619"/>
            <a:chExt cx="2241974" cy="2910946"/>
          </a:xfrm>
        </p:grpSpPr>
        <p:pic>
          <p:nvPicPr>
            <p:cNvPr id="2" name="Picture 24"/>
            <p:cNvPicPr>
              <a:picLocks noChangeAspect="1"/>
            </p:cNvPicPr>
            <p:nvPr/>
          </p:nvPicPr>
          <p:blipFill>
            <a:blip r:embed="rId1"/>
            <a:stretch>
              <a:fillRect/>
            </a:stretch>
          </p:blipFill>
          <p:spPr>
            <a:xfrm>
              <a:off x="2423579" y="2580489"/>
              <a:ext cx="852480" cy="558522"/>
            </a:xfrm>
            <a:prstGeom prst="rect">
              <a:avLst/>
            </a:prstGeom>
          </p:spPr>
        </p:pic>
        <p:grpSp>
          <p:nvGrpSpPr>
            <p:cNvPr id="26" name="组合 25"/>
            <p:cNvGrpSpPr/>
            <p:nvPr/>
          </p:nvGrpSpPr>
          <p:grpSpPr>
            <a:xfrm>
              <a:off x="1787075" y="1962619"/>
              <a:ext cx="2241974" cy="2910946"/>
              <a:chOff x="1787075" y="1962619"/>
              <a:chExt cx="2241974" cy="2910946"/>
            </a:xfrm>
          </p:grpSpPr>
          <p:sp>
            <p:nvSpPr>
              <p:cNvPr id="7" name="도넛 7"/>
              <p:cNvSpPr/>
              <p:nvPr/>
            </p:nvSpPr>
            <p:spPr>
              <a:xfrm>
                <a:off x="1980176" y="1962619"/>
                <a:ext cx="1855772" cy="1855772"/>
              </a:xfrm>
              <a:prstGeom prst="donut">
                <a:avLst>
                  <a:gd name="adj" fmla="val 5377"/>
                </a:avLst>
              </a:prstGeom>
              <a:blipFill>
                <a:blip r:embed="rId2"/>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组合 10"/>
              <p:cNvGrpSpPr/>
              <p:nvPr/>
            </p:nvGrpSpPr>
            <p:grpSpPr>
              <a:xfrm>
                <a:off x="1787075" y="4063684"/>
                <a:ext cx="2241974" cy="809881"/>
                <a:chOff x="8354036" y="2262882"/>
                <a:chExt cx="2241974" cy="809881"/>
              </a:xfrm>
            </p:grpSpPr>
            <p:sp>
              <p:nvSpPr>
                <p:cNvPr id="12" name="矩形 11"/>
                <p:cNvSpPr/>
                <p:nvPr/>
              </p:nvSpPr>
              <p:spPr>
                <a:xfrm>
                  <a:off x="8446085" y="2686683"/>
                  <a:ext cx="2057876" cy="386080"/>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1600" dirty="0">
                    <a:solidFill>
                      <a:srgbClr val="3C3C3B"/>
                    </a:solidFill>
                    <a:latin typeface="汉仪小麦体简" panose="00020600040101010101" pitchFamily="18" charset="-122"/>
                    <a:ea typeface="汉仪小麦体简" panose="00020600040101010101" pitchFamily="18" charset="-122"/>
                  </a:endParaRPr>
                </a:p>
              </p:txBody>
            </p:sp>
            <p:sp>
              <p:nvSpPr>
                <p:cNvPr id="13" name="矩形 12"/>
                <p:cNvSpPr/>
                <p:nvPr/>
              </p:nvSpPr>
              <p:spPr>
                <a:xfrm>
                  <a:off x="8354036" y="2262882"/>
                  <a:ext cx="2241974" cy="46037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rgbClr val="3C3C3B"/>
                      </a:solidFill>
                      <a:latin typeface="汉仪小麦体简" panose="00020600040101010101" pitchFamily="18" charset="-122"/>
                      <a:ea typeface="汉仪小麦体简" panose="00020600040101010101" pitchFamily="18" charset="-122"/>
                    </a:rPr>
                    <a:t>分工与协作</a:t>
                  </a:r>
                  <a:endParaRPr lang="zh-CN" altLang="en-US" sz="2000" b="1" dirty="0">
                    <a:solidFill>
                      <a:srgbClr val="3C3C3B"/>
                    </a:solidFill>
                    <a:latin typeface="汉仪小麦体简" panose="00020600040101010101" pitchFamily="18" charset="-122"/>
                    <a:ea typeface="汉仪小麦体简" panose="00020600040101010101" pitchFamily="18" charset="-122"/>
                  </a:endParaRPr>
                </a:p>
              </p:txBody>
            </p:sp>
          </p:grpSp>
        </p:grpSp>
      </p:grpSp>
      <p:sp>
        <p:nvSpPr>
          <p:cNvPr id="6" name="矩形 5"/>
          <p:cNvSpPr/>
          <p:nvPr/>
        </p:nvSpPr>
        <p:spPr>
          <a:xfrm>
            <a:off x="1898077" y="528506"/>
            <a:ext cx="5200469" cy="829945"/>
          </a:xfrm>
          <a:prstGeom prst="rect">
            <a:avLst/>
          </a:prstGeom>
        </p:spPr>
        <p:txBody>
          <a:bodyPr wrap="square">
            <a:spAutoFit/>
            <a:scene3d>
              <a:camera prst="orthographicFront"/>
              <a:lightRig rig="threePt" dir="t"/>
            </a:scene3d>
            <a:sp3d contourW="12700"/>
          </a:bodyPr>
          <a:lstStyle/>
          <a:p>
            <a:pPr>
              <a:lnSpc>
                <a:spcPct val="120000"/>
              </a:lnSpc>
            </a:pPr>
            <a:r>
              <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rPr>
              <a:t>总结</a:t>
            </a:r>
            <a:endParaRPr lang="zh-CN" altLang="en-US" sz="4000" b="1" dirty="0">
              <a:solidFill>
                <a:schemeClr val="tx1">
                  <a:lumMod val="65000"/>
                  <a:lumOff val="35000"/>
                </a:schemeClr>
              </a:solidFill>
              <a:latin typeface="汉仪小麦体简" panose="00020600040101010101" pitchFamily="18" charset="-122"/>
              <a:ea typeface="汉仪小麦体简" panose="00020600040101010101" pitchFamily="18" charset="-122"/>
            </a:endParaRPr>
          </a:p>
        </p:txBody>
      </p:sp>
      <p:sp>
        <p:nvSpPr>
          <p:cNvPr id="38" name="矩形 37"/>
          <p:cNvSpPr/>
          <p:nvPr/>
        </p:nvSpPr>
        <p:spPr>
          <a:xfrm>
            <a:off x="476947" y="587093"/>
            <a:ext cx="1278828" cy="646331"/>
          </a:xfrm>
          <a:prstGeom prst="rect">
            <a:avLst/>
          </a:prstGeom>
        </p:spPr>
        <p:txBody>
          <a:bodyPr lIns="0" tIns="0" rIns="0" bIns="0"/>
          <a:lstStyle/>
          <a:p>
            <a:pPr algn="r" latinLnBrk="1">
              <a:spcBef>
                <a:spcPct val="20000"/>
              </a:spcBef>
              <a:buFont typeface="Arial" panose="020B0604020202020204" pitchFamily="34" charset="0"/>
              <a:buNone/>
            </a:pPr>
            <a:r>
              <a:rPr lang="en-US" altLang="zh-CN" sz="8000" b="1" dirty="0">
                <a:ln w="19050">
                  <a:solidFill>
                    <a:schemeClr val="tx1"/>
                  </a:solidFill>
                </a:ln>
                <a:blipFill>
                  <a:blip r:embed="rId2"/>
                  <a:stretch>
                    <a:fillRect/>
                  </a:stretch>
                </a:blipFill>
                <a:latin typeface="Freehand521 BT" panose="03080802030307080304" pitchFamily="66" charset="0"/>
                <a:ea typeface="Malgun Gothic" panose="020B0503020000020004" charset="-127"/>
                <a:cs typeface="Tahoma" panose="020B0604030504040204" pitchFamily="34" charset="0"/>
              </a:rPr>
              <a:t>04</a:t>
            </a:r>
            <a:endParaRPr lang="zh-CN" altLang="en-US" sz="8000" b="1" dirty="0">
              <a:ln w="19050">
                <a:solidFill>
                  <a:schemeClr val="tx1"/>
                </a:solidFill>
              </a:ln>
              <a:blipFill>
                <a:blip r:embed="rId2"/>
                <a:stretch>
                  <a:fillRect/>
                </a:stretch>
              </a:blipFill>
              <a:latin typeface="Freehand521 BT" panose="03080802030307080304" pitchFamily="66" charset="0"/>
              <a:ea typeface="Malgun Gothic" panose="020B0503020000020004" charset="-127"/>
              <a:cs typeface="Tahoma" panose="020B0604030504040204" pitchFamily="34" charset="0"/>
            </a:endParaRPr>
          </a:p>
        </p:txBody>
      </p:sp>
      <p:grpSp>
        <p:nvGrpSpPr>
          <p:cNvPr id="40" name="组合 39"/>
          <p:cNvGrpSpPr/>
          <p:nvPr/>
        </p:nvGrpSpPr>
        <p:grpSpPr>
          <a:xfrm>
            <a:off x="6592351" y="1968857"/>
            <a:ext cx="2241974" cy="2910946"/>
            <a:chOff x="1787075" y="1962619"/>
            <a:chExt cx="2241974" cy="2910946"/>
          </a:xfrm>
        </p:grpSpPr>
        <p:pic>
          <p:nvPicPr>
            <p:cNvPr id="41" name="Picture 24"/>
            <p:cNvPicPr>
              <a:picLocks noChangeAspect="1"/>
            </p:cNvPicPr>
            <p:nvPr/>
          </p:nvPicPr>
          <p:blipFill>
            <a:blip r:embed="rId1"/>
            <a:stretch>
              <a:fillRect/>
            </a:stretch>
          </p:blipFill>
          <p:spPr>
            <a:xfrm>
              <a:off x="2423579" y="2580489"/>
              <a:ext cx="852480" cy="558522"/>
            </a:xfrm>
            <a:prstGeom prst="rect">
              <a:avLst/>
            </a:prstGeom>
          </p:spPr>
        </p:pic>
        <p:grpSp>
          <p:nvGrpSpPr>
            <p:cNvPr id="42" name="组合 41"/>
            <p:cNvGrpSpPr/>
            <p:nvPr/>
          </p:nvGrpSpPr>
          <p:grpSpPr>
            <a:xfrm>
              <a:off x="1787075" y="1962619"/>
              <a:ext cx="2241974" cy="2910946"/>
              <a:chOff x="1787075" y="1962619"/>
              <a:chExt cx="2241974" cy="2910946"/>
            </a:xfrm>
          </p:grpSpPr>
          <p:sp>
            <p:nvSpPr>
              <p:cNvPr id="43" name="도넛 7"/>
              <p:cNvSpPr/>
              <p:nvPr/>
            </p:nvSpPr>
            <p:spPr>
              <a:xfrm>
                <a:off x="1980176" y="1962619"/>
                <a:ext cx="1855772" cy="1855772"/>
              </a:xfrm>
              <a:prstGeom prst="donut">
                <a:avLst>
                  <a:gd name="adj" fmla="val 5377"/>
                </a:avLst>
              </a:prstGeom>
              <a:blipFill>
                <a:blip r:embed="rId2"/>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组合 43"/>
              <p:cNvGrpSpPr/>
              <p:nvPr/>
            </p:nvGrpSpPr>
            <p:grpSpPr>
              <a:xfrm>
                <a:off x="1787075" y="4063684"/>
                <a:ext cx="2241974" cy="809881"/>
                <a:chOff x="8354036" y="2262882"/>
                <a:chExt cx="2241974" cy="809881"/>
              </a:xfrm>
            </p:grpSpPr>
            <p:sp>
              <p:nvSpPr>
                <p:cNvPr id="45" name="矩形 44"/>
                <p:cNvSpPr/>
                <p:nvPr/>
              </p:nvSpPr>
              <p:spPr>
                <a:xfrm>
                  <a:off x="8446085" y="2686683"/>
                  <a:ext cx="2057876" cy="386080"/>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1600" dirty="0">
                    <a:solidFill>
                      <a:srgbClr val="3C3C3B"/>
                    </a:solidFill>
                    <a:latin typeface="汉仪小麦体简" panose="00020600040101010101" pitchFamily="18" charset="-122"/>
                    <a:ea typeface="汉仪小麦体简" panose="00020600040101010101" pitchFamily="18" charset="-122"/>
                  </a:endParaRPr>
                </a:p>
              </p:txBody>
            </p:sp>
            <p:sp>
              <p:nvSpPr>
                <p:cNvPr id="46" name="矩形 45"/>
                <p:cNvSpPr/>
                <p:nvPr/>
              </p:nvSpPr>
              <p:spPr>
                <a:xfrm>
                  <a:off x="8354036" y="2262882"/>
                  <a:ext cx="2241974" cy="46037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rgbClr val="3C3C3B"/>
                      </a:solidFill>
                      <a:latin typeface="汉仪小麦体简" panose="00020600040101010101" pitchFamily="18" charset="-122"/>
                      <a:ea typeface="汉仪小麦体简" panose="00020600040101010101" pitchFamily="18" charset="-122"/>
                    </a:rPr>
                    <a:t>理论与实践</a:t>
                  </a:r>
                  <a:endParaRPr lang="zh-CN" altLang="en-US" sz="2000" b="1" dirty="0">
                    <a:solidFill>
                      <a:srgbClr val="3C3C3B"/>
                    </a:solidFill>
                    <a:latin typeface="汉仪小麦体简" panose="00020600040101010101" pitchFamily="18" charset="-122"/>
                    <a:ea typeface="汉仪小麦体简" panose="00020600040101010101" pitchFamily="18" charset="-122"/>
                  </a:endParaRPr>
                </a:p>
              </p:txBody>
            </p:sp>
          </p:grpSp>
        </p:grpSp>
      </p:grpSp>
      <p:sp>
        <p:nvSpPr>
          <p:cNvPr id="3" name="文本框 2"/>
          <p:cNvSpPr txBox="1"/>
          <p:nvPr/>
        </p:nvSpPr>
        <p:spPr>
          <a:xfrm>
            <a:off x="1551807" y="5337296"/>
            <a:ext cx="9276715" cy="645160"/>
          </a:xfrm>
          <a:prstGeom prst="rect">
            <a:avLst/>
          </a:prstGeom>
          <a:noFill/>
        </p:spPr>
        <p:txBody>
          <a:bodyPr wrap="square" rtlCol="0">
            <a:spAutoFit/>
          </a:bodyPr>
          <a:lstStyle/>
          <a:p>
            <a:r>
              <a:rPr lang="zh-CN" altLang="en-US" dirty="0"/>
              <a:t>   软件测试的真正价值并不体现在代码中找到了多少缺陷，而是发现设计和编程人员解决问题方法上的局限、思想中的狭隘和技能方面的不足。——托尼霍尔 ​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 presetClass="entr" presetSubtype="2"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8" grpId="0"/>
    </p:bld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874</Words>
  <Application>WPS 演示</Application>
  <PresentationFormat>宽屏</PresentationFormat>
  <Paragraphs>136</Paragraphs>
  <Slides>9</Slides>
  <Notes>9</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vt:i4>
      </vt:variant>
    </vt:vector>
  </HeadingPairs>
  <TitlesOfParts>
    <vt:vector size="24" baseType="lpstr">
      <vt:lpstr>Arial</vt:lpstr>
      <vt:lpstr>宋体</vt:lpstr>
      <vt:lpstr>Wingdings</vt:lpstr>
      <vt:lpstr>汉仪小麦体简</vt:lpstr>
      <vt:lpstr>Arial</vt:lpstr>
      <vt:lpstr>微软雅黑</vt:lpstr>
      <vt:lpstr>等线</vt:lpstr>
      <vt:lpstr>Malgun Gothic</vt:lpstr>
      <vt:lpstr>Freehand521 BT</vt:lpstr>
      <vt:lpstr>Tahoma</vt:lpstr>
      <vt:lpstr>Times New Roman</vt:lpstr>
      <vt:lpstr>等线 Light</vt:lpstr>
      <vt:lpstr>Arial Unicode MS</vt:lpstr>
      <vt:lpstr>Mongolian Baiti</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清风素材</dc:title>
  <dc:creator>12sc.taobao.com</dc:creator>
  <cp:lastModifiedBy>Ice.</cp:lastModifiedBy>
  <cp:revision>32</cp:revision>
  <dcterms:created xsi:type="dcterms:W3CDTF">2017-07-13T07:08:00Z</dcterms:created>
  <dcterms:modified xsi:type="dcterms:W3CDTF">2020-01-03T08:52:00Z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